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9" r:id="rId5"/>
    <p:sldId id="278" r:id="rId6"/>
    <p:sldId id="259" r:id="rId7"/>
    <p:sldId id="276" r:id="rId8"/>
    <p:sldId id="283" r:id="rId9"/>
    <p:sldId id="280" r:id="rId10"/>
    <p:sldId id="277" r:id="rId11"/>
    <p:sldId id="262" r:id="rId12"/>
    <p:sldId id="284" r:id="rId13"/>
    <p:sldId id="285" r:id="rId14"/>
    <p:sldId id="281" r:id="rId1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39A2C4-F249-4987-9FA3-CD6A67E6F042}" v="25" dt="2026-04-01T10:40:43.1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nilla Roxby Cromvall" userId="a6176a2e3f8afd8e" providerId="LiveId" clId="{3F4CFF9C-9759-40CA-A2CC-63EF3062D884}"/>
    <pc:docChg chg="custSel modSld">
      <pc:chgData name="Gunilla Roxby Cromvall" userId="a6176a2e3f8afd8e" providerId="LiveId" clId="{3F4CFF9C-9759-40CA-A2CC-63EF3062D884}" dt="2026-04-02T09:13:33.689" v="34" actId="20577"/>
      <pc:docMkLst>
        <pc:docMk/>
      </pc:docMkLst>
      <pc:sldChg chg="modSp mod">
        <pc:chgData name="Gunilla Roxby Cromvall" userId="a6176a2e3f8afd8e" providerId="LiveId" clId="{3F4CFF9C-9759-40CA-A2CC-63EF3062D884}" dt="2026-04-02T09:13:33.689" v="34" actId="20577"/>
        <pc:sldMkLst>
          <pc:docMk/>
          <pc:sldMk cId="527437150" sldId="283"/>
        </pc:sldMkLst>
        <pc:spChg chg="mod">
          <ac:chgData name="Gunilla Roxby Cromvall" userId="a6176a2e3f8afd8e" providerId="LiveId" clId="{3F4CFF9C-9759-40CA-A2CC-63EF3062D884}" dt="2026-04-02T09:13:33.689" v="34" actId="20577"/>
          <ac:spMkLst>
            <pc:docMk/>
            <pc:sldMk cId="527437150" sldId="283"/>
            <ac:spMk id="3" creationId="{3C61591F-F7C3-0CD3-E8B1-343CD631D69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D6CABF-562B-6EC9-8095-85975AB26F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98F3597-5E15-14BF-C034-2A52CED20E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D7ADF6B-C119-08B2-612B-115956A42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CC3F-9503-4485-8263-5AA306413247}" type="datetimeFigureOut">
              <a:rPr lang="sv-SE" smtClean="0"/>
              <a:t>2026-04-02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223AD70-6ACB-7E5B-F930-A14C62EFB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5E8D440-2B8E-B8CA-65D0-B3351B2A2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7373-FDA0-407E-A53B-D180B96B0E0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098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DDFEEB0-0C0A-D1D0-5D7F-E82A65513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110BD4A2-D451-22E1-983B-96A3A45BFC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D224C80-80EB-CDF0-8EAE-1F8D34D47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CC3F-9503-4485-8263-5AA306413247}" type="datetimeFigureOut">
              <a:rPr lang="sv-SE" smtClean="0"/>
              <a:t>2026-04-02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6C372FF-A631-0A3B-0F60-35A14D162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71D1B72-29FF-D225-190F-3B1E2DC16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7373-FDA0-407E-A53B-D180B96B0E0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3194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56425319-F816-DBE0-C4AC-EA272D0BCA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4E21068-1526-D51F-573B-4F2AF1F343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9CBE7FC-EC41-8E07-4452-0130FA16D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CC3F-9503-4485-8263-5AA306413247}" type="datetimeFigureOut">
              <a:rPr lang="sv-SE" smtClean="0"/>
              <a:t>2026-04-02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9E40A4C-1000-29EB-30BF-E9CA7C6C9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6E4178D-168E-C25F-B041-EA204A524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7373-FDA0-407E-A53B-D180B96B0E0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1320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1C6F23-8C11-F2FF-73C7-CDD2DAE1E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69141E0-18D8-4A95-D676-FE2A14EDE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97828D4-0320-1461-D13D-69448851A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CC3F-9503-4485-8263-5AA306413247}" type="datetimeFigureOut">
              <a:rPr lang="sv-SE" smtClean="0"/>
              <a:t>2026-04-02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70204BD-AA19-B384-3895-EA73CE149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33AC270-9BA5-F30F-F8D1-D2C68243A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7373-FDA0-407E-A53B-D180B96B0E0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1221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768062-30A3-E85C-97DC-3F36CF791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C49C9F6-0895-3DD1-FCED-2A939361C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DAC3996-EBA8-855D-C2D9-07DBF80AC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CC3F-9503-4485-8263-5AA306413247}" type="datetimeFigureOut">
              <a:rPr lang="sv-SE" smtClean="0"/>
              <a:t>2026-04-02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B0B8D17-425A-8E35-B512-EEDEE82C7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A420F79-1107-9F3F-3A84-6A9AC165C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7373-FDA0-407E-A53B-D180B96B0E0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5743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E6B11F-87ED-DCD5-29A1-CB4B43B6A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7EDD8F8-8414-EA5A-AE15-11609A671A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FD8879F-5589-DE24-5B56-6B3BA2810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543203F-2DE5-883B-3F0A-8A6FB8622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CC3F-9503-4485-8263-5AA306413247}" type="datetimeFigureOut">
              <a:rPr lang="sv-SE" smtClean="0"/>
              <a:t>2026-04-02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3840EF4-E2C4-38D4-C3A9-22707893E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6F46BA3-F656-069F-4002-BEFE84A94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7373-FDA0-407E-A53B-D180B96B0E0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6035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6F132B-86BD-20FC-B861-27AF0C88D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0159925-94B5-C40F-028C-525D04C00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E07F207-0379-21C0-F2F5-7E4A5F32CA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33702BF-D71D-D0C8-75FB-D92942DC7F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0519D45-44F3-A359-A444-1CC4A8693F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FC0527B-F395-8FB5-D5A1-61CEA2919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CC3F-9503-4485-8263-5AA306413247}" type="datetimeFigureOut">
              <a:rPr lang="sv-SE" smtClean="0"/>
              <a:t>2026-04-02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65D5CC6-804D-17CC-4D0D-E433DCCBB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8B15C762-4101-BBEF-C1E9-D5EAE7722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7373-FDA0-407E-A53B-D180B96B0E0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0282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27B5A5-F5F9-ED71-DAC1-0655FA6A3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A3ED9AE-1C15-5E48-58F4-DC6BC0718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CC3F-9503-4485-8263-5AA306413247}" type="datetimeFigureOut">
              <a:rPr lang="sv-SE" smtClean="0"/>
              <a:t>2026-04-02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E8D2F64-626A-4043-D9ED-AFD469938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093F5D-CDD6-F3A1-0862-DBC212B88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7373-FDA0-407E-A53B-D180B96B0E0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7619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75CBD37-9A75-545D-6958-12E9BA523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CC3F-9503-4485-8263-5AA306413247}" type="datetimeFigureOut">
              <a:rPr lang="sv-SE" smtClean="0"/>
              <a:t>2026-04-02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FBC4811-A4D4-3661-C6B7-7D81DCB02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8DADBED-8455-8762-EF0A-23F160024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7373-FDA0-407E-A53B-D180B96B0E0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3166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132B41-BC09-251D-D473-78F0374DA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2ECD8FC-3B0A-DB60-F3B7-4492E7AE5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F44F661-DE0D-0280-C5B2-8CE4A61274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7E8A8F8-35AD-4769-3542-7E6F435D6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CC3F-9503-4485-8263-5AA306413247}" type="datetimeFigureOut">
              <a:rPr lang="sv-SE" smtClean="0"/>
              <a:t>2026-04-02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212A1BA-3595-30BC-1C30-F23AED006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3EFB229-2F6B-0DD3-2EDC-3C92934B6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7373-FDA0-407E-A53B-D180B96B0E0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1966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FBC10F-D25B-8734-B00A-3ED7B8FDB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73BC3FB8-6F74-D9EF-502C-E88469BDC9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45468A1-0C72-46A9-7410-3B26398761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525570A-414D-4366-CC52-F99666CBE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CC3F-9503-4485-8263-5AA306413247}" type="datetimeFigureOut">
              <a:rPr lang="sv-SE" smtClean="0"/>
              <a:t>2026-04-02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6F01CC5-B5B2-37A6-829C-5BC4CA712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8F9E682-6F71-F834-2236-4AD3A44E2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7373-FDA0-407E-A53B-D180B96B0E0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8900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DA38F05D-47F8-5524-714B-C3B137A96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43ED2FF-A85E-9E42-429D-1B728DEAF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0419045-1FAA-B0A4-F090-7F3005F2EB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3DCC3F-9503-4485-8263-5AA306413247}" type="datetimeFigureOut">
              <a:rPr lang="sv-SE" smtClean="0"/>
              <a:t>2026-04-02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F694D2C-41D9-C180-7745-6E77FE2111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3002679-FCAA-0D28-DF8B-53DEA578D2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E37373-FDA0-407E-A53B-D180B96B0E0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0258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lojdpedagogen.blogspot.com/2013/06/aterbruk-i-bruksparkmiljo.html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-nd/3.0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Category:Air_raid_shelters_in_Sweden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hu/photo/1415450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ankstallet.blogspot.com/2014/10/stickat-bakat-och-letat-gommor.html" TargetMode="External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s://vimeo.com/223129790" TargetMode="Externa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723AE27-4490-CE5B-B37B-C4216CDB28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sv-SE" sz="4000" dirty="0"/>
              <a:t>Bomöte den 1 april 2025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7B5A0EA-0815-841A-C276-93CFC8684C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v-SE" sz="4400" dirty="0"/>
              <a:t>För alla Stockholmshems hyresgäster i Solberga </a:t>
            </a:r>
          </a:p>
        </p:txBody>
      </p:sp>
      <p:pic>
        <p:nvPicPr>
          <p:cNvPr id="5" name="Bildobjekt 4" descr="En bild som visar logotyp, Grafik, symbol, röd&#10;&#10;AI-genererat innehåll kan vara felaktigt.">
            <a:extLst>
              <a:ext uri="{FF2B5EF4-FFF2-40B4-BE49-F238E27FC236}">
                <a16:creationId xmlns:a16="http://schemas.microsoft.com/office/drawing/2014/main" id="{26CD18CB-C260-946E-9C57-830EED27E2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779" y="1172952"/>
            <a:ext cx="1767485" cy="176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748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753819-5AAF-9B4B-48CD-E0B2EE140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Månstenen bygglov 2015, förnyat bygglov oktober 2026, tjänstemannabeslut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1FEC6E3-4BA9-D7BF-1DFD-F928B2FE9E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3757" y="648040"/>
            <a:ext cx="4592183" cy="258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80D047B-78F3-C29A-D192-D52C0C2A62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374469" cy="3811588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 Från bygglovets 60 lägenheter till 138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Från 4 våningar till 5 våningar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Ingen information till närboende förutom till BRF.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Stor förändring fasadbeklädnad. Stämmer inte med Solbergas arkitektur.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Försutten tid – prövning pågår i Mark och miljööverdomstolen.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JO anmälan av tjänstemannen, agerat utanför sitt mandat?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Annons om förändrat bygglov endast infört i Post och inrikes tidningar</a:t>
            </a:r>
            <a:r>
              <a:rPr lang="sv-SE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C78CF83-4D0C-CF42-C30A-D09F7B03FD70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6892" y="3633562"/>
            <a:ext cx="4640062" cy="232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091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724E174-F149-946C-4A5B-9EE39D750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872</a:t>
            </a:r>
            <a:r>
              <a:rPr lang="sv-SE" dirty="0"/>
              <a:t> nya lägenheter i Solberga (</a:t>
            </a:r>
            <a:r>
              <a:rPr lang="sv-SE" dirty="0" err="1"/>
              <a:t>exkl</a:t>
            </a:r>
            <a:r>
              <a:rPr lang="sv-SE" dirty="0"/>
              <a:t> Älvsjöstaden och </a:t>
            </a:r>
            <a:r>
              <a:rPr lang="sv-SE" dirty="0" err="1"/>
              <a:t>Älvsjöäng</a:t>
            </a:r>
            <a:r>
              <a:rPr lang="sv-SE" dirty="0"/>
              <a:t> (Mässan)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BFBC1FE-3FE6-5CA6-881A-1BA32C642D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v-SE" dirty="0"/>
              <a:t>Inflyttning mars 26 Toffelbacken i 100 lägenheter (</a:t>
            </a:r>
            <a:r>
              <a:rPr lang="sv-SE" dirty="0" err="1"/>
              <a:t>lgh</a:t>
            </a:r>
            <a:r>
              <a:rPr lang="sv-SE" dirty="0"/>
              <a:t>)</a:t>
            </a:r>
          </a:p>
          <a:p>
            <a:r>
              <a:rPr lang="sv-SE" dirty="0"/>
              <a:t>Panncentralen (Taffelstenen) 84 </a:t>
            </a:r>
            <a:r>
              <a:rPr lang="sv-SE" dirty="0" err="1"/>
              <a:t>lgh</a:t>
            </a:r>
            <a:r>
              <a:rPr lang="sv-SE" dirty="0"/>
              <a:t> två punkthus</a:t>
            </a:r>
          </a:p>
          <a:p>
            <a:r>
              <a:rPr lang="sv-SE" dirty="0"/>
              <a:t>Norra Folkparksvägen inkl. 150 – 160 </a:t>
            </a:r>
            <a:r>
              <a:rPr lang="sv-SE" dirty="0" err="1"/>
              <a:t>lgh</a:t>
            </a:r>
            <a:endParaRPr lang="sv-SE" dirty="0"/>
          </a:p>
          <a:p>
            <a:r>
              <a:rPr lang="sv-SE" dirty="0"/>
              <a:t>Folkparksvägen – Safirgränd 6 punkthus 110 </a:t>
            </a:r>
            <a:r>
              <a:rPr lang="sv-SE" dirty="0" err="1"/>
              <a:t>lgh</a:t>
            </a:r>
            <a:endParaRPr lang="sv-SE" dirty="0"/>
          </a:p>
          <a:p>
            <a:r>
              <a:rPr lang="sv-SE" dirty="0"/>
              <a:t>Folkparksvägen- </a:t>
            </a:r>
            <a:r>
              <a:rPr lang="sv-SE" dirty="0" err="1"/>
              <a:t>Sandalmakarbacken</a:t>
            </a:r>
            <a:r>
              <a:rPr lang="sv-SE" dirty="0"/>
              <a:t>  140 </a:t>
            </a:r>
            <a:r>
              <a:rPr lang="sv-SE" dirty="0" err="1"/>
              <a:t>lgh</a:t>
            </a:r>
            <a:endParaRPr lang="sv-SE" dirty="0"/>
          </a:p>
          <a:p>
            <a:r>
              <a:rPr lang="sv-SE" dirty="0"/>
              <a:t>Rosenstenen/Snabelskon 140 </a:t>
            </a:r>
            <a:r>
              <a:rPr lang="sv-SE" dirty="0" err="1"/>
              <a:t>lgh</a:t>
            </a:r>
            <a:endParaRPr lang="sv-SE" dirty="0"/>
          </a:p>
          <a:p>
            <a:r>
              <a:rPr lang="sv-SE" dirty="0"/>
              <a:t>Månstenen 138 </a:t>
            </a:r>
            <a:r>
              <a:rPr lang="sv-SE" dirty="0" err="1"/>
              <a:t>lgh</a:t>
            </a:r>
            <a:endParaRPr lang="sv-SE" dirty="0"/>
          </a:p>
          <a:p>
            <a:r>
              <a:rPr lang="sv-SE" b="1" dirty="0"/>
              <a:t>Totalt 872 nya lägenheter</a:t>
            </a:r>
            <a:r>
              <a:rPr lang="sv-SE" dirty="0"/>
              <a:t>. Dvs nästan en fördubbling av antalet lägenheter. </a:t>
            </a:r>
          </a:p>
        </p:txBody>
      </p:sp>
      <p:pic>
        <p:nvPicPr>
          <p:cNvPr id="2050" name="Picture 2" descr="Vy mot fyra punkthus, människor i rörelse, illustration.">
            <a:extLst>
              <a:ext uri="{FF2B5EF4-FFF2-40B4-BE49-F238E27FC236}">
                <a16:creationId xmlns:a16="http://schemas.microsoft.com/office/drawing/2014/main" id="{4362B9B3-0D63-2AEF-A1F7-C67B121EBC3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705894"/>
            <a:ext cx="51816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951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067D5E-D839-6023-0424-10FF31E02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Stockholm får ett nytt Kulturhus i Solberga. Beräknas klart 2029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A094505-156C-2033-CF71-48C7D668AA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444AE185-00BC-12B8-38D9-AF3BBCD8DABD}"/>
              </a:ext>
            </a:extLst>
          </p:cNvPr>
          <p:cNvSpPr txBox="1"/>
          <p:nvPr/>
        </p:nvSpPr>
        <p:spPr>
          <a:xfrm>
            <a:off x="3048000" y="2931612"/>
            <a:ext cx="609600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Övrigt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v-SE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481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5C4364-9CC8-8CCE-507B-93DC6B15E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dirty="0"/>
              <a:t>Återbruk och odling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FAD9AAA-BD8E-F0A9-AAEA-C22FD934CDC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kan sökas från Hägersten Älvsjö </a:t>
            </a:r>
            <a:r>
              <a:rPr lang="sv-SE" dirty="0" err="1"/>
              <a:t>Stadtsdelsförvaltning</a:t>
            </a:r>
            <a:endParaRPr lang="sv-SE" dirty="0"/>
          </a:p>
          <a:p>
            <a:r>
              <a:rPr lang="sv-SE" dirty="0"/>
              <a:t> ska vi söka ?</a:t>
            </a:r>
          </a:p>
          <a:p>
            <a:r>
              <a:rPr lang="sv-SE" dirty="0"/>
              <a:t>om så vad?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58B720B-BA90-BEB6-14CE-79DDCC4902C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34250" y="2929731"/>
            <a:ext cx="2857500" cy="2143125"/>
          </a:xfr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C1520529-7536-BAC7-779E-1F3F1893B591}"/>
              </a:ext>
            </a:extLst>
          </p:cNvPr>
          <p:cNvSpPr txBox="1"/>
          <p:nvPr/>
        </p:nvSpPr>
        <p:spPr>
          <a:xfrm>
            <a:off x="7334250" y="5072856"/>
            <a:ext cx="285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>
                <a:hlinkClick r:id="rId3" tooltip="https://slojdpedagogen.blogspot.com/2013/06/aterbruk-i-bruksparkmiljo.html"/>
              </a:rPr>
              <a:t>Det här fotot</a:t>
            </a:r>
            <a:r>
              <a:rPr lang="sv-SE" sz="900"/>
              <a:t> av Okänd författare licensieras enligt </a:t>
            </a:r>
            <a:r>
              <a:rPr lang="sv-SE" sz="900">
                <a:hlinkClick r:id="rId4" tooltip="https://creativecommons.org/licenses/by-nc-nd/3.0/"/>
              </a:rPr>
              <a:t>CC BY-NC-ND</a:t>
            </a:r>
            <a:endParaRPr lang="sv-SE" sz="900"/>
          </a:p>
        </p:txBody>
      </p:sp>
    </p:spTree>
    <p:extLst>
      <p:ext uri="{BB962C8B-B14F-4D97-AF65-F5344CB8AC3E}">
        <p14:creationId xmlns:p14="http://schemas.microsoft.com/office/powerpoint/2010/main" val="2558998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18323A-55C4-4FA7-02C0-9D3C76667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Besök skyddsrum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F9D5108D-5975-C77C-619B-4400E0F52057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53542" y="2114550"/>
            <a:ext cx="3505200" cy="2628900"/>
          </a:xfrm>
        </p:spPr>
      </p:pic>
    </p:spTree>
    <p:extLst>
      <p:ext uri="{BB962C8B-B14F-4D97-AF65-F5344CB8AC3E}">
        <p14:creationId xmlns:p14="http://schemas.microsoft.com/office/powerpoint/2010/main" val="4228400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latshållare för innehåll 5" descr="En bild som visar klädsel, person, person, inomhus&#10;&#10;AI-genererat innehåll kan vara felaktigt.">
            <a:extLst>
              <a:ext uri="{FF2B5EF4-FFF2-40B4-BE49-F238E27FC236}">
                <a16:creationId xmlns:a16="http://schemas.microsoft.com/office/drawing/2014/main" id="{1D553BBD-BE8F-A7EC-0011-1CEF38A822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6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CD2BAE9-AB2B-62CD-6A27-CDC72F281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Det här ska vi ta upp ikväll.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8655A42-B0BF-B663-74EC-52E2F30E67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r>
              <a:rPr lang="en-US" sz="2000" dirty="0" err="1"/>
              <a:t>Samråd</a:t>
            </a:r>
            <a:r>
              <a:rPr lang="en-US" sz="2000" dirty="0"/>
              <a:t> med </a:t>
            </a:r>
            <a:r>
              <a:rPr lang="en-US" sz="2000" dirty="0" err="1"/>
              <a:t>Stockholmshem</a:t>
            </a:r>
            <a:r>
              <a:rPr lang="en-US" sz="2000" dirty="0"/>
              <a:t>, </a:t>
            </a:r>
            <a:r>
              <a:rPr lang="en-US" sz="2000" dirty="0" err="1"/>
              <a:t>vad</a:t>
            </a:r>
            <a:r>
              <a:rPr lang="en-US" sz="2000" dirty="0"/>
              <a:t> ska vi ta </a:t>
            </a:r>
            <a:r>
              <a:rPr lang="en-US" sz="2000" dirty="0" err="1"/>
              <a:t>upp</a:t>
            </a:r>
            <a:endParaRPr lang="en-US" sz="2000" dirty="0"/>
          </a:p>
          <a:p>
            <a:r>
              <a:rPr lang="en-US" sz="2000" dirty="0" err="1"/>
              <a:t>Beviljad</a:t>
            </a:r>
            <a:r>
              <a:rPr lang="en-US" sz="2000" dirty="0"/>
              <a:t>  Pott och </a:t>
            </a:r>
            <a:r>
              <a:rPr lang="en-US" sz="2000" dirty="0" err="1"/>
              <a:t>vad</a:t>
            </a:r>
            <a:r>
              <a:rPr lang="en-US" sz="2000" dirty="0"/>
              <a:t> </a:t>
            </a:r>
            <a:r>
              <a:rPr lang="en-US" sz="2000" dirty="0" err="1"/>
              <a:t>kan</a:t>
            </a:r>
            <a:r>
              <a:rPr lang="en-US" sz="2000" dirty="0"/>
              <a:t> man </a:t>
            </a:r>
            <a:r>
              <a:rPr lang="en-US" sz="2000" dirty="0" err="1"/>
              <a:t>söka</a:t>
            </a:r>
            <a:endParaRPr lang="en-US" sz="2000" dirty="0"/>
          </a:p>
          <a:p>
            <a:r>
              <a:rPr lang="en-US" sz="2000" dirty="0" err="1"/>
              <a:t>Kampanj</a:t>
            </a:r>
            <a:r>
              <a:rPr lang="en-US" sz="2000" dirty="0"/>
              <a:t>. Det </a:t>
            </a:r>
            <a:r>
              <a:rPr lang="en-US" sz="2000" dirty="0" err="1"/>
              <a:t>är</a:t>
            </a:r>
            <a:r>
              <a:rPr lang="en-US" sz="2000" dirty="0"/>
              <a:t> </a:t>
            </a:r>
            <a:r>
              <a:rPr lang="en-US" sz="2000" dirty="0" err="1"/>
              <a:t>nog</a:t>
            </a:r>
            <a:r>
              <a:rPr lang="en-US" sz="2000" dirty="0"/>
              <a:t> nu</a:t>
            </a:r>
          </a:p>
          <a:p>
            <a:r>
              <a:rPr lang="en-US" sz="2000" dirty="0" err="1"/>
              <a:t>Marknadshyror</a:t>
            </a:r>
            <a:r>
              <a:rPr lang="en-US" sz="2000" dirty="0"/>
              <a:t>/</a:t>
            </a:r>
            <a:r>
              <a:rPr lang="en-US" sz="2000" dirty="0" err="1"/>
              <a:t>Trygghetshyror</a:t>
            </a:r>
            <a:endParaRPr lang="en-US" sz="2000" dirty="0"/>
          </a:p>
          <a:p>
            <a:r>
              <a:rPr lang="en-US" sz="2000" dirty="0" err="1"/>
              <a:t>Stickkafé</a:t>
            </a:r>
            <a:r>
              <a:rPr lang="en-US" sz="2000" dirty="0"/>
              <a:t>, </a:t>
            </a:r>
            <a:r>
              <a:rPr lang="en-US" sz="2000" dirty="0" err="1"/>
              <a:t>hundkafé</a:t>
            </a:r>
            <a:r>
              <a:rPr lang="en-US" sz="2000" dirty="0"/>
              <a:t> </a:t>
            </a:r>
            <a:r>
              <a:rPr lang="en-US" sz="2000" dirty="0" err="1"/>
              <a:t>läxhjälp</a:t>
            </a:r>
            <a:r>
              <a:rPr lang="en-US" sz="2000" dirty="0"/>
              <a:t>?</a:t>
            </a:r>
          </a:p>
          <a:p>
            <a:r>
              <a:rPr lang="en-US" sz="2000" dirty="0" err="1"/>
              <a:t>Våra</a:t>
            </a:r>
            <a:r>
              <a:rPr lang="en-US" sz="2000" dirty="0"/>
              <a:t> </a:t>
            </a:r>
            <a:r>
              <a:rPr lang="en-US" sz="2000" dirty="0" err="1"/>
              <a:t>aktiviteter</a:t>
            </a:r>
            <a:r>
              <a:rPr lang="en-US" sz="2000" dirty="0"/>
              <a:t> och </a:t>
            </a:r>
            <a:r>
              <a:rPr lang="en-US" sz="2000" dirty="0" err="1"/>
              <a:t>nya</a:t>
            </a:r>
            <a:r>
              <a:rPr lang="en-US" sz="2000" dirty="0"/>
              <a:t> I </a:t>
            </a:r>
            <a:r>
              <a:rPr lang="en-US" sz="2000" dirty="0" err="1"/>
              <a:t>parken</a:t>
            </a:r>
            <a:r>
              <a:rPr lang="en-US" sz="2000" dirty="0"/>
              <a:t>?</a:t>
            </a:r>
          </a:p>
          <a:p>
            <a:r>
              <a:rPr lang="en-US" sz="2000" dirty="0" err="1"/>
              <a:t>Månstenen</a:t>
            </a:r>
            <a:r>
              <a:rPr lang="en-US" sz="2000" dirty="0"/>
              <a:t> och </a:t>
            </a:r>
            <a:r>
              <a:rPr lang="en-US" sz="2000" dirty="0" err="1"/>
              <a:t>vad</a:t>
            </a:r>
            <a:r>
              <a:rPr lang="en-US" sz="2000" dirty="0"/>
              <a:t> </a:t>
            </a:r>
            <a:r>
              <a:rPr lang="en-US" sz="2000" dirty="0" err="1"/>
              <a:t>som</a:t>
            </a:r>
            <a:r>
              <a:rPr lang="en-US" sz="2000" dirty="0"/>
              <a:t> med ska </a:t>
            </a:r>
            <a:r>
              <a:rPr lang="en-US" sz="2000" dirty="0" err="1"/>
              <a:t>byggas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Kulturhus</a:t>
            </a:r>
            <a:endParaRPr lang="en-US" sz="2000" dirty="0"/>
          </a:p>
          <a:p>
            <a:r>
              <a:rPr lang="en-US" sz="2000" dirty="0" err="1"/>
              <a:t>Ansökan</a:t>
            </a:r>
            <a:r>
              <a:rPr lang="en-US" sz="2000" dirty="0"/>
              <a:t> </a:t>
            </a:r>
            <a:r>
              <a:rPr lang="en-US" sz="2000" dirty="0" err="1"/>
              <a:t>medel</a:t>
            </a:r>
            <a:r>
              <a:rPr lang="en-US" sz="2000" dirty="0"/>
              <a:t> </a:t>
            </a:r>
            <a:r>
              <a:rPr lang="en-US" sz="2000" dirty="0" err="1"/>
              <a:t>återbruk</a:t>
            </a:r>
            <a:r>
              <a:rPr lang="en-US" sz="2000" dirty="0"/>
              <a:t> och </a:t>
            </a:r>
            <a:r>
              <a:rPr lang="en-US" sz="2000" dirty="0" err="1"/>
              <a:t>odling</a:t>
            </a:r>
            <a:r>
              <a:rPr lang="en-US" sz="2000" dirty="0"/>
              <a:t> </a:t>
            </a:r>
            <a:r>
              <a:rPr lang="en-US" sz="2000" dirty="0" err="1"/>
              <a:t>kan</a:t>
            </a:r>
            <a:r>
              <a:rPr lang="en-US" sz="2000" dirty="0"/>
              <a:t> </a:t>
            </a:r>
            <a:r>
              <a:rPr lang="en-US" sz="2000" dirty="0" err="1"/>
              <a:t>sökas</a:t>
            </a:r>
            <a:r>
              <a:rPr lang="en-US" sz="2000" dirty="0"/>
              <a:t> </a:t>
            </a:r>
            <a:r>
              <a:rPr lang="en-US" sz="2000" dirty="0" err="1"/>
              <a:t>från</a:t>
            </a:r>
            <a:r>
              <a:rPr lang="en-US" sz="2000" dirty="0"/>
              <a:t> </a:t>
            </a:r>
            <a:r>
              <a:rPr lang="en-US" sz="2000" dirty="0" err="1"/>
              <a:t>stadsdelen</a:t>
            </a:r>
            <a:endParaRPr lang="en-US" sz="2000" dirty="0"/>
          </a:p>
          <a:p>
            <a:r>
              <a:rPr lang="en-US" sz="2000" dirty="0" err="1"/>
              <a:t>Intresselista</a:t>
            </a:r>
            <a:r>
              <a:rPr lang="en-US" sz="2000" dirty="0"/>
              <a:t> </a:t>
            </a:r>
            <a:r>
              <a:rPr lang="en-US" sz="2000" dirty="0" err="1"/>
              <a:t>besöka</a:t>
            </a:r>
            <a:r>
              <a:rPr lang="en-US" sz="2000" dirty="0"/>
              <a:t> </a:t>
            </a:r>
            <a:r>
              <a:rPr lang="en-US" sz="2000" dirty="0" err="1"/>
              <a:t>skyddsrum</a:t>
            </a:r>
            <a:endParaRPr lang="en-US" sz="2000" dirty="0"/>
          </a:p>
          <a:p>
            <a:r>
              <a:rPr lang="en-US" sz="2000" dirty="0" err="1"/>
              <a:t>Övrigt</a:t>
            </a:r>
            <a:r>
              <a:rPr lang="en-US" sz="2000" dirty="0"/>
              <a:t>?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44482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56DE92F-CBDC-D3D5-3036-FA747A356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/>
              <a:t>Samråd med Stockholmshem</a:t>
            </a:r>
          </a:p>
        </p:txBody>
      </p:sp>
      <p:sp>
        <p:nvSpPr>
          <p:cNvPr id="2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98AD608-5EFD-EC37-596D-D9137251D6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dirty="0"/>
              <a:t>Vad ska vi ta </a:t>
            </a:r>
            <a:r>
              <a:rPr lang="en-US" sz="2200" dirty="0" err="1"/>
              <a:t>upp</a:t>
            </a:r>
            <a:r>
              <a:rPr lang="en-US" sz="2200" dirty="0"/>
              <a:t>?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1B6E1C7-F049-67E5-9D24-0AA3932714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2586" r="20461" b="-1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50617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2E60EB-80F7-FD25-8D76-6253E0B34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Potten -  vad kan man söka – ska komma alla hyresgäster till del. Inga förbrukningsartiklar.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E24CECE-E7AA-1827-0059-B26809F6A18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v-SE" dirty="0"/>
              <a:t>Växter, fröer och lökar samt trädgårdsprodukter (inte jord eller odlingslådor)</a:t>
            </a:r>
          </a:p>
          <a:p>
            <a:r>
              <a:rPr lang="sv-SE" dirty="0"/>
              <a:t>Växthus</a:t>
            </a:r>
          </a:p>
          <a:p>
            <a:r>
              <a:rPr lang="sv-SE" dirty="0"/>
              <a:t>Förvaring av utomhusmaterial såsom förråd eller lådor</a:t>
            </a:r>
          </a:p>
          <a:p>
            <a:r>
              <a:rPr lang="sv-SE" dirty="0"/>
              <a:t>Resor</a:t>
            </a:r>
          </a:p>
          <a:p>
            <a:r>
              <a:rPr lang="sv-SE" dirty="0"/>
              <a:t>Flaggstång</a:t>
            </a:r>
          </a:p>
          <a:p>
            <a:r>
              <a:rPr lang="sv-SE" dirty="0"/>
              <a:t>Utrustning lokaler</a:t>
            </a:r>
          </a:p>
          <a:p>
            <a:r>
              <a:rPr lang="sv-SE" dirty="0"/>
              <a:t>Lekutrustningar</a:t>
            </a:r>
          </a:p>
          <a:p>
            <a:r>
              <a:rPr lang="sv-SE" dirty="0"/>
              <a:t>Hammock</a:t>
            </a:r>
          </a:p>
          <a:p>
            <a:r>
              <a:rPr lang="sv-SE" dirty="0"/>
              <a:t>Grillfest och gårdsaktiviteter</a:t>
            </a:r>
          </a:p>
          <a:p>
            <a:r>
              <a:rPr lang="sv-SE" dirty="0"/>
              <a:t>Cykelreparationsdagar med material</a:t>
            </a:r>
          </a:p>
          <a:p>
            <a:r>
              <a:rPr lang="sv-SE" dirty="0"/>
              <a:t>Pingisbord utomhus</a:t>
            </a:r>
          </a:p>
          <a:p>
            <a:r>
              <a:rPr lang="sv-SE" dirty="0"/>
              <a:t>väggmålning</a:t>
            </a:r>
          </a:p>
          <a:p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E968F1D-7848-FC35-5E05-095845DE0F6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v-SE" dirty="0"/>
              <a:t>Vi får 2026</a:t>
            </a:r>
          </a:p>
          <a:p>
            <a:r>
              <a:rPr lang="sv-SE" dirty="0"/>
              <a:t>Bidrag till upprustning gymmet 15 000 kr</a:t>
            </a:r>
          </a:p>
          <a:p>
            <a:r>
              <a:rPr lang="sv-SE" dirty="0"/>
              <a:t>Bidrag till sensommarfest med loppmarknad 10 000 kr</a:t>
            </a:r>
          </a:p>
          <a:p>
            <a:r>
              <a:rPr lang="sv-SE" dirty="0"/>
              <a:t>Bidrag till seniorlunch 10 000 kr</a:t>
            </a:r>
          </a:p>
          <a:p>
            <a:r>
              <a:rPr lang="sv-SE" dirty="0"/>
              <a:t>Bidrag till julmarknad 25 000 kr</a:t>
            </a:r>
          </a:p>
          <a:p>
            <a:r>
              <a:rPr lang="sv-SE" dirty="0"/>
              <a:t>Mosaikprojekt 100 000 kr.</a:t>
            </a:r>
          </a:p>
        </p:txBody>
      </p:sp>
    </p:spTree>
    <p:extLst>
      <p:ext uri="{BB962C8B-B14F-4D97-AF65-F5344CB8AC3E}">
        <p14:creationId xmlns:p14="http://schemas.microsoft.com/office/powerpoint/2010/main" val="1715294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B759C17-C69E-C7EE-FDB8-0E00D4360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Mosaikprojekt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C18C248-A610-CFF8-F6D4-5BEE0F7979D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100 000 kr.</a:t>
            </a:r>
          </a:p>
          <a:p>
            <a:r>
              <a:rPr lang="sv-SE" dirty="0"/>
              <a:t>Var ska vi smycka med mosaik.</a:t>
            </a:r>
          </a:p>
          <a:p>
            <a:r>
              <a:rPr lang="sv-SE" dirty="0"/>
              <a:t>Vilka vill vara med?</a:t>
            </a:r>
          </a:p>
          <a:p>
            <a:r>
              <a:rPr lang="sv-SE" dirty="0"/>
              <a:t>Leds av två konstnärer tillsammans med oss boende.</a:t>
            </a:r>
          </a:p>
        </p:txBody>
      </p:sp>
      <p:pic>
        <p:nvPicPr>
          <p:cNvPr id="2050" name="Picture 2" descr="Nu smyckar vi rågsved - välkommen till mosaikverkstad 2023 - Rågsveds ...">
            <a:extLst>
              <a:ext uri="{FF2B5EF4-FFF2-40B4-BE49-F238E27FC236}">
                <a16:creationId xmlns:a16="http://schemas.microsoft.com/office/drawing/2014/main" id="{6C47998A-B02F-563D-D00A-9A194E18796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645172"/>
            <a:ext cx="5181600" cy="271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340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B7387D2-880B-B356-B0CA-91BDEFE83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3600" dirty="0"/>
              <a:t>Det är nog nu! </a:t>
            </a:r>
            <a:br>
              <a:rPr lang="sv-SE" sz="3600" dirty="0"/>
            </a:br>
            <a:r>
              <a:rPr lang="sv-SE" sz="3600" dirty="0"/>
              <a:t>Manifestation på Mynttorget varje tisdag 11.30 – 12.30</a:t>
            </a:r>
          </a:p>
        </p:txBody>
      </p:sp>
      <p:pic>
        <p:nvPicPr>
          <p:cNvPr id="6" name="Platshållare för innehåll 5" descr="En bild som visar text, handskrift, illustration, rita&#10;&#10;AI-genererat innehåll kan vara felaktigt.">
            <a:extLst>
              <a:ext uri="{FF2B5EF4-FFF2-40B4-BE49-F238E27FC236}">
                <a16:creationId xmlns:a16="http://schemas.microsoft.com/office/drawing/2014/main" id="{460AAF98-B235-9EE9-5A5D-B935AA2515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37" y="2029619"/>
            <a:ext cx="10144125" cy="3943350"/>
          </a:xfrm>
        </p:spPr>
      </p:pic>
    </p:spTree>
    <p:extLst>
      <p:ext uri="{BB962C8B-B14F-4D97-AF65-F5344CB8AC3E}">
        <p14:creationId xmlns:p14="http://schemas.microsoft.com/office/powerpoint/2010/main" val="764502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BD118F-E89E-5E94-109F-F1B893E61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Trygghetshyra- Marknadshyra (M)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D98CF4B-E731-2A55-DFB2-AAD91C23F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sv-SE" b="1" dirty="0"/>
              <a:t>Vad trygghetshyra, alltså marknadshyra, skulle innebära</a:t>
            </a:r>
          </a:p>
          <a:p>
            <a:pPr fontAlgn="base"/>
            <a:r>
              <a:rPr lang="sv-SE" dirty="0"/>
              <a:t>Bostadsmarknaden i Stockholm är ingen fungerande marknad eftersom bristen på hyresbostäder är så stor.</a:t>
            </a:r>
          </a:p>
          <a:p>
            <a:pPr fontAlgn="base"/>
            <a:r>
              <a:rPr lang="sv-SE" dirty="0"/>
              <a:t>I ett system med så kallad marknadshyra/trygghetshyra sätts hyran </a:t>
            </a:r>
            <a:r>
              <a:rPr lang="sv-SE" b="1" dirty="0"/>
              <a:t>utifrån marknadens villkor </a:t>
            </a:r>
            <a:r>
              <a:rPr lang="sv-SE" dirty="0"/>
              <a:t>när en bostad blir ledig. Hyran kan därefter höjas automatiskt varje år, </a:t>
            </a:r>
            <a:r>
              <a:rPr lang="sv-SE" b="1" dirty="0"/>
              <a:t>oavsett hur fastigheten sköts eller hur kostnaderna utvecklas. </a:t>
            </a:r>
          </a:p>
          <a:p>
            <a:pPr fontAlgn="base"/>
            <a:r>
              <a:rPr lang="sv-SE" dirty="0"/>
              <a:t>Hyresgästföreningens förhandlingsmandat upphör och hyresgästerna förlorar sitt gemensamma inflytande.</a:t>
            </a:r>
          </a:p>
          <a:p>
            <a:pPr fontAlgn="base"/>
            <a:r>
              <a:rPr lang="sv-SE" dirty="0"/>
              <a:t>Beräkningar visar att </a:t>
            </a:r>
            <a:r>
              <a:rPr lang="sv-SE" b="1" dirty="0"/>
              <a:t>hyrorna</a:t>
            </a:r>
            <a:r>
              <a:rPr lang="sv-SE" dirty="0"/>
              <a:t> i Sverige i ett marknadsstyrt system skulle </a:t>
            </a:r>
            <a:r>
              <a:rPr lang="sv-SE" b="1" dirty="0"/>
              <a:t>kunna öka med upp till 90 procent </a:t>
            </a:r>
            <a:r>
              <a:rPr lang="sv-SE" dirty="0"/>
              <a:t>i storstadsområden. Ökningen kommer att ske i alla bostadsområden!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74779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D987F4-F0B8-7BEA-E0F3-30B8460D3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Våra aktiviteter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C61591F-F7C3-0CD3-E8B1-343CD631D69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/>
              <a:t>Vävstuga</a:t>
            </a:r>
          </a:p>
          <a:p>
            <a:r>
              <a:rPr lang="sv-SE" dirty="0"/>
              <a:t>Gym</a:t>
            </a:r>
          </a:p>
          <a:p>
            <a:r>
              <a:rPr lang="sv-SE" dirty="0"/>
              <a:t>Hobbylokal</a:t>
            </a:r>
          </a:p>
          <a:p>
            <a:r>
              <a:rPr lang="sv-SE" dirty="0"/>
              <a:t>Soppa för seniorer</a:t>
            </a:r>
          </a:p>
          <a:p>
            <a:r>
              <a:rPr lang="sv-SE" dirty="0"/>
              <a:t>It stöd för seniorer</a:t>
            </a:r>
          </a:p>
          <a:p>
            <a:r>
              <a:rPr lang="sv-SE" dirty="0"/>
              <a:t>Sensommarfest med loppis, </a:t>
            </a:r>
            <a:r>
              <a:rPr lang="sv-SE" dirty="0" err="1"/>
              <a:t>ev</a:t>
            </a:r>
            <a:r>
              <a:rPr lang="sv-SE" dirty="0"/>
              <a:t> Kul-Tur festival</a:t>
            </a:r>
          </a:p>
          <a:p>
            <a:r>
              <a:rPr lang="sv-SE" dirty="0"/>
              <a:t>Julmarknad</a:t>
            </a:r>
          </a:p>
          <a:p>
            <a:r>
              <a:rPr lang="sv-SE" dirty="0"/>
              <a:t>Vilka aktiviteter önskar vi att seniorhälsan </a:t>
            </a:r>
            <a:r>
              <a:rPr lang="sv-SE"/>
              <a:t>har i Kristallparken</a:t>
            </a:r>
            <a:r>
              <a:rPr lang="sv-SE" dirty="0"/>
              <a:t>?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E40DF74B-7B7B-561A-9D35-3D66CDDE70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437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7D9FDA-15D5-9276-1FE4-3DD606F65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Stickkafé – hundkafé -  läxhjälp ?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94AD3ACD-CBF5-4F6C-DE1E-8D9C99A144B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C34D4EB7-A12A-F816-D8CE-5EB34695B6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172200" y="2543969"/>
            <a:ext cx="5181600" cy="2914650"/>
          </a:xfr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EDB985F4-B10A-ADCD-2996-321C20305F67}"/>
              </a:ext>
            </a:extLst>
          </p:cNvPr>
          <p:cNvSpPr txBox="1"/>
          <p:nvPr/>
        </p:nvSpPr>
        <p:spPr>
          <a:xfrm>
            <a:off x="838200" y="5944394"/>
            <a:ext cx="5181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>
                <a:hlinkClick r:id="rId3" tooltip="https://tankstallet.blogspot.com/2014/10/stickat-bakat-och-letat-gommor.html"/>
              </a:rPr>
              <a:t>Det här fotot</a:t>
            </a:r>
            <a:r>
              <a:rPr lang="sv-SE" sz="900"/>
              <a:t> av Okänd författare licensieras enligt </a:t>
            </a:r>
            <a:r>
              <a:rPr lang="sv-SE" sz="900">
                <a:hlinkClick r:id="rId6" tooltip="https://creativecommons.org/licenses/by-nc-sa/3.0/"/>
              </a:rPr>
              <a:t>CC BY-SA-NC</a:t>
            </a:r>
            <a:endParaRPr lang="sv-SE" sz="900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8CB3EFC7-3291-90DC-DE0B-AD17DD4E7275}"/>
              </a:ext>
            </a:extLst>
          </p:cNvPr>
          <p:cNvSpPr txBox="1"/>
          <p:nvPr/>
        </p:nvSpPr>
        <p:spPr>
          <a:xfrm>
            <a:off x="6172200" y="5458619"/>
            <a:ext cx="5181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>
                <a:hlinkClick r:id="rId5" tooltip="https://vimeo.com/223129790"/>
              </a:rPr>
              <a:t>Det här fotot</a:t>
            </a:r>
            <a:r>
              <a:rPr lang="sv-SE" sz="900"/>
              <a:t> av Okänd författare licensieras enligt </a:t>
            </a:r>
            <a:r>
              <a:rPr lang="sv-SE" sz="900">
                <a:hlinkClick r:id="rId7" tooltip="https://creativecommons.org/licenses/by-nc-nd/3.0/"/>
              </a:rPr>
              <a:t>CC BY-NC-ND</a:t>
            </a:r>
            <a:endParaRPr lang="sv-SE" sz="900"/>
          </a:p>
        </p:txBody>
      </p:sp>
    </p:spTree>
    <p:extLst>
      <p:ext uri="{BB962C8B-B14F-4D97-AF65-F5344CB8AC3E}">
        <p14:creationId xmlns:p14="http://schemas.microsoft.com/office/powerpoint/2010/main" val="1637070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562</Words>
  <Application>Microsoft Office PowerPoint</Application>
  <PresentationFormat>Bredbild</PresentationFormat>
  <Paragraphs>84</Paragraphs>
  <Slides>14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9" baseType="lpstr">
      <vt:lpstr>Aptos</vt:lpstr>
      <vt:lpstr>Aptos Display</vt:lpstr>
      <vt:lpstr>Arial</vt:lpstr>
      <vt:lpstr>Times New Roman</vt:lpstr>
      <vt:lpstr>Office-tema</vt:lpstr>
      <vt:lpstr>Bomöte den 1 april 2025</vt:lpstr>
      <vt:lpstr>Det här ska vi ta upp ikväll.</vt:lpstr>
      <vt:lpstr>Samråd med Stockholmshem</vt:lpstr>
      <vt:lpstr>Potten -  vad kan man söka – ska komma alla hyresgäster till del. Inga förbrukningsartiklar.</vt:lpstr>
      <vt:lpstr>Mosaikprojekt</vt:lpstr>
      <vt:lpstr>Det är nog nu!  Manifestation på Mynttorget varje tisdag 11.30 – 12.30</vt:lpstr>
      <vt:lpstr>Trygghetshyra- Marknadshyra (M)</vt:lpstr>
      <vt:lpstr>Våra aktiviteter</vt:lpstr>
      <vt:lpstr>Stickkafé – hundkafé -  läxhjälp ?</vt:lpstr>
      <vt:lpstr>Månstenen bygglov 2015, förnyat bygglov oktober 2026, tjänstemannabeslut</vt:lpstr>
      <vt:lpstr>872 nya lägenheter i Solberga (exkl Älvsjöstaden och Älvsjöäng (Mässan)</vt:lpstr>
      <vt:lpstr>Stockholm får ett nytt Kulturhus i Solberga. Beräknas klart 2029</vt:lpstr>
      <vt:lpstr>Återbruk och odling</vt:lpstr>
      <vt:lpstr>Besök skyddsrum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Gunilla Roxby Cromvall</dc:creator>
  <cp:lastModifiedBy>Gunilla Roxby Cromvall</cp:lastModifiedBy>
  <cp:revision>2</cp:revision>
  <dcterms:created xsi:type="dcterms:W3CDTF">2025-11-03T16:03:08Z</dcterms:created>
  <dcterms:modified xsi:type="dcterms:W3CDTF">2026-04-02T09:13:34Z</dcterms:modified>
</cp:coreProperties>
</file>