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81" r:id="rId4"/>
    <p:sldId id="257" r:id="rId5"/>
    <p:sldId id="258" r:id="rId6"/>
    <p:sldId id="279" r:id="rId7"/>
    <p:sldId id="280" r:id="rId8"/>
    <p:sldId id="259" r:id="rId9"/>
    <p:sldId id="260" r:id="rId10"/>
    <p:sldId id="263" r:id="rId11"/>
    <p:sldId id="294" r:id="rId12"/>
    <p:sldId id="264" r:id="rId13"/>
    <p:sldId id="266" r:id="rId14"/>
    <p:sldId id="265" r:id="rId15"/>
    <p:sldId id="288" r:id="rId16"/>
    <p:sldId id="289" r:id="rId17"/>
    <p:sldId id="282" r:id="rId18"/>
    <p:sldId id="284" r:id="rId19"/>
    <p:sldId id="285" r:id="rId20"/>
    <p:sldId id="283" r:id="rId21"/>
    <p:sldId id="286" r:id="rId22"/>
    <p:sldId id="287" r:id="rId23"/>
    <p:sldId id="290" r:id="rId24"/>
    <p:sldId id="291" r:id="rId25"/>
    <p:sldId id="292" r:id="rId26"/>
    <p:sldId id="295" r:id="rId27"/>
    <p:sldId id="293" r:id="rId28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9D0D99-42ED-46CA-B60C-B0967106CB73}" v="30" dt="2025-04-02T09:22:35.1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84" y="2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nilla Roxby Cromvall" userId="a6176a2e3f8afd8e" providerId="LiveId" clId="{769D0D99-42ED-46CA-B60C-B0967106CB73}"/>
    <pc:docChg chg="undo custSel addSld delSld modSld sldOrd">
      <pc:chgData name="Gunilla Roxby Cromvall" userId="a6176a2e3f8afd8e" providerId="LiveId" clId="{769D0D99-42ED-46CA-B60C-B0967106CB73}" dt="2025-04-02T09:22:38.915" v="1654" actId="27614"/>
      <pc:docMkLst>
        <pc:docMk/>
      </pc:docMkLst>
      <pc:sldChg chg="addSp delSp modSp mod modClrScheme chgLayout">
        <pc:chgData name="Gunilla Roxby Cromvall" userId="a6176a2e3f8afd8e" providerId="LiveId" clId="{769D0D99-42ED-46CA-B60C-B0967106CB73}" dt="2025-03-20T12:18:58.108" v="946" actId="14100"/>
        <pc:sldMkLst>
          <pc:docMk/>
          <pc:sldMk cId="3508259976" sldId="256"/>
        </pc:sldMkLst>
        <pc:spChg chg="mod ord">
          <ac:chgData name="Gunilla Roxby Cromvall" userId="a6176a2e3f8afd8e" providerId="LiveId" clId="{769D0D99-42ED-46CA-B60C-B0967106CB73}" dt="2025-03-20T12:18:31.308" v="942" actId="20577"/>
          <ac:spMkLst>
            <pc:docMk/>
            <pc:sldMk cId="3508259976" sldId="256"/>
            <ac:spMk id="2" creationId="{9E1DAC51-5751-ADE0-38CC-64CA73E4A8C8}"/>
          </ac:spMkLst>
        </pc:spChg>
        <pc:picChg chg="add mod">
          <ac:chgData name="Gunilla Roxby Cromvall" userId="a6176a2e3f8afd8e" providerId="LiveId" clId="{769D0D99-42ED-46CA-B60C-B0967106CB73}" dt="2025-03-20T12:18:49.033" v="944" actId="1076"/>
          <ac:picMkLst>
            <pc:docMk/>
            <pc:sldMk cId="3508259976" sldId="256"/>
            <ac:picMk id="5" creationId="{4308671F-7CBC-CC5E-ABC2-4B8F5EC40D19}"/>
          </ac:picMkLst>
        </pc:picChg>
        <pc:picChg chg="add mod">
          <ac:chgData name="Gunilla Roxby Cromvall" userId="a6176a2e3f8afd8e" providerId="LiveId" clId="{769D0D99-42ED-46CA-B60C-B0967106CB73}" dt="2025-03-20T12:18:58.108" v="946" actId="14100"/>
          <ac:picMkLst>
            <pc:docMk/>
            <pc:sldMk cId="3508259976" sldId="256"/>
            <ac:picMk id="7" creationId="{A27D71BE-2BE3-FAE8-E468-9B620A6B1D73}"/>
          </ac:picMkLst>
        </pc:picChg>
      </pc:sldChg>
      <pc:sldChg chg="ord">
        <pc:chgData name="Gunilla Roxby Cromvall" userId="a6176a2e3f8afd8e" providerId="LiveId" clId="{769D0D99-42ED-46CA-B60C-B0967106CB73}" dt="2025-03-20T12:10:04.663" v="764"/>
        <pc:sldMkLst>
          <pc:docMk/>
          <pc:sldMk cId="1798057487" sldId="257"/>
        </pc:sldMkLst>
      </pc:sldChg>
      <pc:sldChg chg="modSp mod ord">
        <pc:chgData name="Gunilla Roxby Cromvall" userId="a6176a2e3f8afd8e" providerId="LiveId" clId="{769D0D99-42ED-46CA-B60C-B0967106CB73}" dt="2025-04-02T08:51:34.572" v="1073" actId="27636"/>
        <pc:sldMkLst>
          <pc:docMk/>
          <pc:sldMk cId="183409759" sldId="258"/>
        </pc:sldMkLst>
        <pc:spChg chg="mod">
          <ac:chgData name="Gunilla Roxby Cromvall" userId="a6176a2e3f8afd8e" providerId="LiveId" clId="{769D0D99-42ED-46CA-B60C-B0967106CB73}" dt="2025-04-02T08:51:34.572" v="1073" actId="27636"/>
          <ac:spMkLst>
            <pc:docMk/>
            <pc:sldMk cId="183409759" sldId="258"/>
            <ac:spMk id="3" creationId="{BADD69F2-8D91-B4B6-4978-47DE4DF091F3}"/>
          </ac:spMkLst>
        </pc:spChg>
      </pc:sldChg>
      <pc:sldChg chg="ord">
        <pc:chgData name="Gunilla Roxby Cromvall" userId="a6176a2e3f8afd8e" providerId="LiveId" clId="{769D0D99-42ED-46CA-B60C-B0967106CB73}" dt="2025-03-20T12:10:56.997" v="772"/>
        <pc:sldMkLst>
          <pc:docMk/>
          <pc:sldMk cId="3872835340" sldId="259"/>
        </pc:sldMkLst>
      </pc:sldChg>
      <pc:sldChg chg="ord">
        <pc:chgData name="Gunilla Roxby Cromvall" userId="a6176a2e3f8afd8e" providerId="LiveId" clId="{769D0D99-42ED-46CA-B60C-B0967106CB73}" dt="2025-03-20T12:11:10.837" v="774"/>
        <pc:sldMkLst>
          <pc:docMk/>
          <pc:sldMk cId="2031161127" sldId="260"/>
        </pc:sldMkLst>
      </pc:sldChg>
      <pc:sldChg chg="del ord">
        <pc:chgData name="Gunilla Roxby Cromvall" userId="a6176a2e3f8afd8e" providerId="LiveId" clId="{769D0D99-42ED-46CA-B60C-B0967106CB73}" dt="2025-04-02T08:52:25.357" v="1074" actId="47"/>
        <pc:sldMkLst>
          <pc:docMk/>
          <pc:sldMk cId="1110833766" sldId="261"/>
        </pc:sldMkLst>
      </pc:sldChg>
      <pc:sldChg chg="ord">
        <pc:chgData name="Gunilla Roxby Cromvall" userId="a6176a2e3f8afd8e" providerId="LiveId" clId="{769D0D99-42ED-46CA-B60C-B0967106CB73}" dt="2025-03-20T12:11:34.771" v="778"/>
        <pc:sldMkLst>
          <pc:docMk/>
          <pc:sldMk cId="2999447138" sldId="263"/>
        </pc:sldMkLst>
      </pc:sldChg>
      <pc:sldChg chg="ord">
        <pc:chgData name="Gunilla Roxby Cromvall" userId="a6176a2e3f8afd8e" providerId="LiveId" clId="{769D0D99-42ED-46CA-B60C-B0967106CB73}" dt="2025-03-20T12:11:51.314" v="780"/>
        <pc:sldMkLst>
          <pc:docMk/>
          <pc:sldMk cId="54259527" sldId="264"/>
        </pc:sldMkLst>
      </pc:sldChg>
      <pc:sldChg chg="modSp mod ord">
        <pc:chgData name="Gunilla Roxby Cromvall" userId="a6176a2e3f8afd8e" providerId="LiveId" clId="{769D0D99-42ED-46CA-B60C-B0967106CB73}" dt="2025-04-02T09:09:35.568" v="1586" actId="20577"/>
        <pc:sldMkLst>
          <pc:docMk/>
          <pc:sldMk cId="1774755341" sldId="265"/>
        </pc:sldMkLst>
        <pc:spChg chg="mod">
          <ac:chgData name="Gunilla Roxby Cromvall" userId="a6176a2e3f8afd8e" providerId="LiveId" clId="{769D0D99-42ED-46CA-B60C-B0967106CB73}" dt="2025-04-02T09:09:35.568" v="1586" actId="20577"/>
          <ac:spMkLst>
            <pc:docMk/>
            <pc:sldMk cId="1774755341" sldId="265"/>
            <ac:spMk id="3" creationId="{4B55570E-D927-2944-7F0E-B0161B1E0AE2}"/>
          </ac:spMkLst>
        </pc:spChg>
      </pc:sldChg>
      <pc:sldChg chg="ord">
        <pc:chgData name="Gunilla Roxby Cromvall" userId="a6176a2e3f8afd8e" providerId="LiveId" clId="{769D0D99-42ED-46CA-B60C-B0967106CB73}" dt="2025-03-20T12:12:01.050" v="782"/>
        <pc:sldMkLst>
          <pc:docMk/>
          <pc:sldMk cId="1776648810" sldId="266"/>
        </pc:sldMkLst>
      </pc:sldChg>
      <pc:sldChg chg="ord">
        <pc:chgData name="Gunilla Roxby Cromvall" userId="a6176a2e3f8afd8e" providerId="LiveId" clId="{769D0D99-42ED-46CA-B60C-B0967106CB73}" dt="2025-03-20T12:10:32.575" v="768"/>
        <pc:sldMkLst>
          <pc:docMk/>
          <pc:sldMk cId="1847221460" sldId="279"/>
        </pc:sldMkLst>
      </pc:sldChg>
      <pc:sldChg chg="ord">
        <pc:chgData name="Gunilla Roxby Cromvall" userId="a6176a2e3f8afd8e" providerId="LiveId" clId="{769D0D99-42ED-46CA-B60C-B0967106CB73}" dt="2025-03-20T12:10:46.003" v="770"/>
        <pc:sldMkLst>
          <pc:docMk/>
          <pc:sldMk cId="273535090" sldId="280"/>
        </pc:sldMkLst>
      </pc:sldChg>
      <pc:sldChg chg="modSp mod">
        <pc:chgData name="Gunilla Roxby Cromvall" userId="a6176a2e3f8afd8e" providerId="LiveId" clId="{769D0D99-42ED-46CA-B60C-B0967106CB73}" dt="2025-03-20T12:19:18.538" v="956" actId="20577"/>
        <pc:sldMkLst>
          <pc:docMk/>
          <pc:sldMk cId="1748357255" sldId="281"/>
        </pc:sldMkLst>
        <pc:spChg chg="mod">
          <ac:chgData name="Gunilla Roxby Cromvall" userId="a6176a2e3f8afd8e" providerId="LiveId" clId="{769D0D99-42ED-46CA-B60C-B0967106CB73}" dt="2025-03-20T12:19:18.538" v="956" actId="20577"/>
          <ac:spMkLst>
            <pc:docMk/>
            <pc:sldMk cId="1748357255" sldId="281"/>
            <ac:spMk id="3" creationId="{05F8AA22-8637-E5F6-562C-DFBFFF491749}"/>
          </ac:spMkLst>
        </pc:spChg>
      </pc:sldChg>
      <pc:sldChg chg="addSp delSp modSp new mod">
        <pc:chgData name="Gunilla Roxby Cromvall" userId="a6176a2e3f8afd8e" providerId="LiveId" clId="{769D0D99-42ED-46CA-B60C-B0967106CB73}" dt="2025-03-20T11:42:36.565" v="59" actId="20577"/>
        <pc:sldMkLst>
          <pc:docMk/>
          <pc:sldMk cId="630235988" sldId="282"/>
        </pc:sldMkLst>
        <pc:spChg chg="mod">
          <ac:chgData name="Gunilla Roxby Cromvall" userId="a6176a2e3f8afd8e" providerId="LiveId" clId="{769D0D99-42ED-46CA-B60C-B0967106CB73}" dt="2025-03-20T11:42:36.565" v="59" actId="20577"/>
          <ac:spMkLst>
            <pc:docMk/>
            <pc:sldMk cId="630235988" sldId="282"/>
            <ac:spMk id="2" creationId="{C66414C7-745F-3BFC-E247-A5F5E90F9544}"/>
          </ac:spMkLst>
        </pc:spChg>
        <pc:picChg chg="add mod">
          <ac:chgData name="Gunilla Roxby Cromvall" userId="a6176a2e3f8afd8e" providerId="LiveId" clId="{769D0D99-42ED-46CA-B60C-B0967106CB73}" dt="2025-03-20T11:42:16.520" v="1"/>
          <ac:picMkLst>
            <pc:docMk/>
            <pc:sldMk cId="630235988" sldId="282"/>
            <ac:picMk id="1026" creationId="{F85C606F-6C92-19D8-0725-8E4DBCB1B5EF}"/>
          </ac:picMkLst>
        </pc:picChg>
      </pc:sldChg>
      <pc:sldChg chg="addSp delSp modSp new">
        <pc:chgData name="Gunilla Roxby Cromvall" userId="a6176a2e3f8afd8e" providerId="LiveId" clId="{769D0D99-42ED-46CA-B60C-B0967106CB73}" dt="2025-03-20T11:43:11.854" v="61"/>
        <pc:sldMkLst>
          <pc:docMk/>
          <pc:sldMk cId="1097367167" sldId="283"/>
        </pc:sldMkLst>
        <pc:picChg chg="add mod">
          <ac:chgData name="Gunilla Roxby Cromvall" userId="a6176a2e3f8afd8e" providerId="LiveId" clId="{769D0D99-42ED-46CA-B60C-B0967106CB73}" dt="2025-03-20T11:43:11.854" v="61"/>
          <ac:picMkLst>
            <pc:docMk/>
            <pc:sldMk cId="1097367167" sldId="283"/>
            <ac:picMk id="2050" creationId="{B1389C3A-8609-5486-89B6-EF19812BADAF}"/>
          </ac:picMkLst>
        </pc:picChg>
      </pc:sldChg>
      <pc:sldChg chg="addSp delSp modSp new">
        <pc:chgData name="Gunilla Roxby Cromvall" userId="a6176a2e3f8afd8e" providerId="LiveId" clId="{769D0D99-42ED-46CA-B60C-B0967106CB73}" dt="2025-03-20T11:45:57.778" v="64"/>
        <pc:sldMkLst>
          <pc:docMk/>
          <pc:sldMk cId="3878505639" sldId="284"/>
        </pc:sldMkLst>
        <pc:picChg chg="add mod">
          <ac:chgData name="Gunilla Roxby Cromvall" userId="a6176a2e3f8afd8e" providerId="LiveId" clId="{769D0D99-42ED-46CA-B60C-B0967106CB73}" dt="2025-03-20T11:44:50.293" v="63"/>
          <ac:picMkLst>
            <pc:docMk/>
            <pc:sldMk cId="3878505639" sldId="284"/>
            <ac:picMk id="3074" creationId="{C7244973-F675-4B76-0705-17F796E6DF1B}"/>
          </ac:picMkLst>
        </pc:picChg>
        <pc:picChg chg="add">
          <ac:chgData name="Gunilla Roxby Cromvall" userId="a6176a2e3f8afd8e" providerId="LiveId" clId="{769D0D99-42ED-46CA-B60C-B0967106CB73}" dt="2025-03-20T11:45:57.778" v="64"/>
          <ac:picMkLst>
            <pc:docMk/>
            <pc:sldMk cId="3878505639" sldId="284"/>
            <ac:picMk id="3076" creationId="{1C13F749-7F84-491A-DC57-A035232D8D07}"/>
          </ac:picMkLst>
        </pc:picChg>
      </pc:sldChg>
      <pc:sldChg chg="addSp delSp new mod modClrScheme chgLayout">
        <pc:chgData name="Gunilla Roxby Cromvall" userId="a6176a2e3f8afd8e" providerId="LiveId" clId="{769D0D99-42ED-46CA-B60C-B0967106CB73}" dt="2025-03-20T11:48:05.241" v="67" actId="700"/>
        <pc:sldMkLst>
          <pc:docMk/>
          <pc:sldMk cId="951292872" sldId="285"/>
        </pc:sldMkLst>
        <pc:picChg chg="add">
          <ac:chgData name="Gunilla Roxby Cromvall" userId="a6176a2e3f8afd8e" providerId="LiveId" clId="{769D0D99-42ED-46CA-B60C-B0967106CB73}" dt="2025-03-20T11:47:39.667" v="66"/>
          <ac:picMkLst>
            <pc:docMk/>
            <pc:sldMk cId="951292872" sldId="285"/>
            <ac:picMk id="4098" creationId="{92D6AC3F-2E70-7519-E5E6-48D8C7F97249}"/>
          </ac:picMkLst>
        </pc:picChg>
      </pc:sldChg>
      <pc:sldChg chg="addSp delSp modSp new mod modClrScheme chgLayout">
        <pc:chgData name="Gunilla Roxby Cromvall" userId="a6176a2e3f8afd8e" providerId="LiveId" clId="{769D0D99-42ED-46CA-B60C-B0967106CB73}" dt="2025-03-20T12:01:00.142" v="409" actId="962"/>
        <pc:sldMkLst>
          <pc:docMk/>
          <pc:sldMk cId="988899700" sldId="286"/>
        </pc:sldMkLst>
        <pc:spChg chg="mod ord">
          <ac:chgData name="Gunilla Roxby Cromvall" userId="a6176a2e3f8afd8e" providerId="LiveId" clId="{769D0D99-42ED-46CA-B60C-B0967106CB73}" dt="2025-03-20T11:56:31.188" v="351" actId="700"/>
          <ac:spMkLst>
            <pc:docMk/>
            <pc:sldMk cId="988899700" sldId="286"/>
            <ac:spMk id="2" creationId="{22C343B8-78AE-2EB0-2037-87E86F2ECAB6}"/>
          </ac:spMkLst>
        </pc:spChg>
        <pc:spChg chg="mod ord">
          <ac:chgData name="Gunilla Roxby Cromvall" userId="a6176a2e3f8afd8e" providerId="LiveId" clId="{769D0D99-42ED-46CA-B60C-B0967106CB73}" dt="2025-03-20T12:00:04.375" v="406" actId="20577"/>
          <ac:spMkLst>
            <pc:docMk/>
            <pc:sldMk cId="988899700" sldId="286"/>
            <ac:spMk id="3" creationId="{08D5B5A7-8E76-D700-EE9D-AC216E20D6FC}"/>
          </ac:spMkLst>
        </pc:spChg>
        <pc:picChg chg="add mod">
          <ac:chgData name="Gunilla Roxby Cromvall" userId="a6176a2e3f8afd8e" providerId="LiveId" clId="{769D0D99-42ED-46CA-B60C-B0967106CB73}" dt="2025-03-20T12:01:00.142" v="409" actId="962"/>
          <ac:picMkLst>
            <pc:docMk/>
            <pc:sldMk cId="988899700" sldId="286"/>
            <ac:picMk id="8" creationId="{84BDB667-8C27-BCA2-2A2A-8596C277038F}"/>
          </ac:picMkLst>
        </pc:picChg>
      </pc:sldChg>
      <pc:sldChg chg="addSp delSp modSp new mod">
        <pc:chgData name="Gunilla Roxby Cromvall" userId="a6176a2e3f8afd8e" providerId="LiveId" clId="{769D0D99-42ED-46CA-B60C-B0967106CB73}" dt="2025-03-20T12:04:45.256" v="707" actId="962"/>
        <pc:sldMkLst>
          <pc:docMk/>
          <pc:sldMk cId="2591503564" sldId="287"/>
        </pc:sldMkLst>
        <pc:spChg chg="mod">
          <ac:chgData name="Gunilla Roxby Cromvall" userId="a6176a2e3f8afd8e" providerId="LiveId" clId="{769D0D99-42ED-46CA-B60C-B0967106CB73}" dt="2025-03-20T12:01:32.584" v="448" actId="20577"/>
          <ac:spMkLst>
            <pc:docMk/>
            <pc:sldMk cId="2591503564" sldId="287"/>
            <ac:spMk id="2" creationId="{B3D87279-17D5-2D98-6B41-E4E3A6EBBB08}"/>
          </ac:spMkLst>
        </pc:spChg>
        <pc:spChg chg="mod">
          <ac:chgData name="Gunilla Roxby Cromvall" userId="a6176a2e3f8afd8e" providerId="LiveId" clId="{769D0D99-42ED-46CA-B60C-B0967106CB73}" dt="2025-03-20T12:03:31.434" v="704" actId="313"/>
          <ac:spMkLst>
            <pc:docMk/>
            <pc:sldMk cId="2591503564" sldId="287"/>
            <ac:spMk id="3" creationId="{5CE165F5-9F54-9B1A-107E-53D8F4F439EF}"/>
          </ac:spMkLst>
        </pc:spChg>
        <pc:picChg chg="add mod">
          <ac:chgData name="Gunilla Roxby Cromvall" userId="a6176a2e3f8afd8e" providerId="LiveId" clId="{769D0D99-42ED-46CA-B60C-B0967106CB73}" dt="2025-03-20T12:04:45.256" v="707" actId="962"/>
          <ac:picMkLst>
            <pc:docMk/>
            <pc:sldMk cId="2591503564" sldId="287"/>
            <ac:picMk id="6" creationId="{A2D6137C-2658-4DDF-C74A-218317601CE5}"/>
          </ac:picMkLst>
        </pc:picChg>
      </pc:sldChg>
      <pc:sldChg chg="modSp new mod">
        <pc:chgData name="Gunilla Roxby Cromvall" userId="a6176a2e3f8afd8e" providerId="LiveId" clId="{769D0D99-42ED-46CA-B60C-B0967106CB73}" dt="2025-03-20T12:05:29.996" v="723" actId="20577"/>
        <pc:sldMkLst>
          <pc:docMk/>
          <pc:sldMk cId="2252469830" sldId="288"/>
        </pc:sldMkLst>
        <pc:spChg chg="mod">
          <ac:chgData name="Gunilla Roxby Cromvall" userId="a6176a2e3f8afd8e" providerId="LiveId" clId="{769D0D99-42ED-46CA-B60C-B0967106CB73}" dt="2025-03-20T12:05:29.996" v="723" actId="20577"/>
          <ac:spMkLst>
            <pc:docMk/>
            <pc:sldMk cId="2252469830" sldId="288"/>
            <ac:spMk id="2" creationId="{69117516-25CB-B456-CBCB-B5FF7DD26A38}"/>
          </ac:spMkLst>
        </pc:spChg>
      </pc:sldChg>
      <pc:sldChg chg="addSp delSp modSp new mod modClrScheme chgLayout">
        <pc:chgData name="Gunilla Roxby Cromvall" userId="a6176a2e3f8afd8e" providerId="LiveId" clId="{769D0D99-42ED-46CA-B60C-B0967106CB73}" dt="2025-03-20T12:09:17.426" v="762" actId="122"/>
        <pc:sldMkLst>
          <pc:docMk/>
          <pc:sldMk cId="2145100946" sldId="289"/>
        </pc:sldMkLst>
        <pc:spChg chg="mod ord">
          <ac:chgData name="Gunilla Roxby Cromvall" userId="a6176a2e3f8afd8e" providerId="LiveId" clId="{769D0D99-42ED-46CA-B60C-B0967106CB73}" dt="2025-03-20T12:09:17.426" v="762" actId="122"/>
          <ac:spMkLst>
            <pc:docMk/>
            <pc:sldMk cId="2145100946" sldId="289"/>
            <ac:spMk id="2" creationId="{F2685F08-AD96-A690-F9BF-8278EA6A4A01}"/>
          </ac:spMkLst>
        </pc:spChg>
        <pc:spChg chg="add del mod">
          <ac:chgData name="Gunilla Roxby Cromvall" userId="a6176a2e3f8afd8e" providerId="LiveId" clId="{769D0D99-42ED-46CA-B60C-B0967106CB73}" dt="2025-03-20T12:07:47.156" v="755" actId="14100"/>
          <ac:spMkLst>
            <pc:docMk/>
            <pc:sldMk cId="2145100946" sldId="289"/>
            <ac:spMk id="6" creationId="{879285F8-F377-9A47-6039-B8FC0A76B66B}"/>
          </ac:spMkLst>
        </pc:spChg>
        <pc:spChg chg="add mod">
          <ac:chgData name="Gunilla Roxby Cromvall" userId="a6176a2e3f8afd8e" providerId="LiveId" clId="{769D0D99-42ED-46CA-B60C-B0967106CB73}" dt="2025-03-20T12:09:09.471" v="761" actId="962"/>
          <ac:spMkLst>
            <pc:docMk/>
            <pc:sldMk cId="2145100946" sldId="289"/>
            <ac:spMk id="15" creationId="{78DAEA81-38E5-93B6-9C84-DAFB57A8AA60}"/>
          </ac:spMkLst>
        </pc:spChg>
        <pc:picChg chg="add del mod ord">
          <ac:chgData name="Gunilla Roxby Cromvall" userId="a6176a2e3f8afd8e" providerId="LiveId" clId="{769D0D99-42ED-46CA-B60C-B0967106CB73}" dt="2025-03-20T12:08:08.105" v="758" actId="1076"/>
          <ac:picMkLst>
            <pc:docMk/>
            <pc:sldMk cId="2145100946" sldId="289"/>
            <ac:picMk id="5" creationId="{9CE9DE94-F5B4-9493-36CD-CA453B3E8523}"/>
          </ac:picMkLst>
        </pc:picChg>
        <pc:picChg chg="add mod">
          <ac:chgData name="Gunilla Roxby Cromvall" userId="a6176a2e3f8afd8e" providerId="LiveId" clId="{769D0D99-42ED-46CA-B60C-B0967106CB73}" dt="2025-03-20T12:09:09.471" v="761" actId="962"/>
          <ac:picMkLst>
            <pc:docMk/>
            <pc:sldMk cId="2145100946" sldId="289"/>
            <ac:picMk id="14" creationId="{769C55E8-061D-1AB3-A6B6-54DF9F1E3B42}"/>
          </ac:picMkLst>
        </pc:picChg>
      </pc:sldChg>
      <pc:sldChg chg="addSp delSp modSp new mod">
        <pc:chgData name="Gunilla Roxby Cromvall" userId="a6176a2e3f8afd8e" providerId="LiveId" clId="{769D0D99-42ED-46CA-B60C-B0967106CB73}" dt="2025-03-20T12:14:50.709" v="919" actId="20577"/>
        <pc:sldMkLst>
          <pc:docMk/>
          <pc:sldMk cId="2175478937" sldId="290"/>
        </pc:sldMkLst>
        <pc:spChg chg="mod">
          <ac:chgData name="Gunilla Roxby Cromvall" userId="a6176a2e3f8afd8e" providerId="LiveId" clId="{769D0D99-42ED-46CA-B60C-B0967106CB73}" dt="2025-03-20T12:14:50.709" v="919" actId="20577"/>
          <ac:spMkLst>
            <pc:docMk/>
            <pc:sldMk cId="2175478937" sldId="290"/>
            <ac:spMk id="2" creationId="{DDE92883-C2C6-5800-5EF6-F9468385AEB3}"/>
          </ac:spMkLst>
        </pc:spChg>
        <pc:spChg chg="mod">
          <ac:chgData name="Gunilla Roxby Cromvall" userId="a6176a2e3f8afd8e" providerId="LiveId" clId="{769D0D99-42ED-46CA-B60C-B0967106CB73}" dt="2025-03-20T12:14:44.585" v="916" actId="20577"/>
          <ac:spMkLst>
            <pc:docMk/>
            <pc:sldMk cId="2175478937" sldId="290"/>
            <ac:spMk id="4" creationId="{4221CDB9-4719-8BF8-CC85-B5C6871F88B4}"/>
          </ac:spMkLst>
        </pc:spChg>
        <pc:picChg chg="add mod">
          <ac:chgData name="Gunilla Roxby Cromvall" userId="a6176a2e3f8afd8e" providerId="LiveId" clId="{769D0D99-42ED-46CA-B60C-B0967106CB73}" dt="2025-03-20T12:13:42.642" v="788" actId="962"/>
          <ac:picMkLst>
            <pc:docMk/>
            <pc:sldMk cId="2175478937" sldId="290"/>
            <ac:picMk id="6" creationId="{81868790-BB79-EB49-10D9-B24F63CE9683}"/>
          </ac:picMkLst>
        </pc:picChg>
      </pc:sldChg>
      <pc:sldChg chg="addSp delSp modSp new mod modClrScheme chgLayout">
        <pc:chgData name="Gunilla Roxby Cromvall" userId="a6176a2e3f8afd8e" providerId="LiveId" clId="{769D0D99-42ED-46CA-B60C-B0967106CB73}" dt="2025-03-20T12:21:19.944" v="982" actId="122"/>
        <pc:sldMkLst>
          <pc:docMk/>
          <pc:sldMk cId="2703729478" sldId="291"/>
        </pc:sldMkLst>
        <pc:spChg chg="mod ord">
          <ac:chgData name="Gunilla Roxby Cromvall" userId="a6176a2e3f8afd8e" providerId="LiveId" clId="{769D0D99-42ED-46CA-B60C-B0967106CB73}" dt="2025-03-20T12:21:19.944" v="982" actId="122"/>
          <ac:spMkLst>
            <pc:docMk/>
            <pc:sldMk cId="2703729478" sldId="291"/>
            <ac:spMk id="2" creationId="{260D69C6-2C73-387C-D392-A9499A117C17}"/>
          </ac:spMkLst>
        </pc:spChg>
        <pc:spChg chg="add mod">
          <ac:chgData name="Gunilla Roxby Cromvall" userId="a6176a2e3f8afd8e" providerId="LiveId" clId="{769D0D99-42ED-46CA-B60C-B0967106CB73}" dt="2025-03-20T12:21:11.055" v="979" actId="962"/>
          <ac:spMkLst>
            <pc:docMk/>
            <pc:sldMk cId="2703729478" sldId="291"/>
            <ac:spMk id="10" creationId="{89BEC02D-78EA-8FB3-3E79-69B1F1DF741D}"/>
          </ac:spMkLst>
        </pc:spChg>
        <pc:picChg chg="add mod">
          <ac:chgData name="Gunilla Roxby Cromvall" userId="a6176a2e3f8afd8e" providerId="LiveId" clId="{769D0D99-42ED-46CA-B60C-B0967106CB73}" dt="2025-03-20T12:21:11.055" v="979" actId="962"/>
          <ac:picMkLst>
            <pc:docMk/>
            <pc:sldMk cId="2703729478" sldId="291"/>
            <ac:picMk id="9" creationId="{C763EEF0-E139-6C83-101E-CB8496565222}"/>
          </ac:picMkLst>
        </pc:picChg>
      </pc:sldChg>
      <pc:sldChg chg="addSp delSp modSp new mod modClrScheme chgLayout">
        <pc:chgData name="Gunilla Roxby Cromvall" userId="a6176a2e3f8afd8e" providerId="LiveId" clId="{769D0D99-42ED-46CA-B60C-B0967106CB73}" dt="2025-04-02T09:21:44.298" v="1612" actId="27614"/>
        <pc:sldMkLst>
          <pc:docMk/>
          <pc:sldMk cId="1453645170" sldId="292"/>
        </pc:sldMkLst>
        <pc:spChg chg="add del mod ord">
          <ac:chgData name="Gunilla Roxby Cromvall" userId="a6176a2e3f8afd8e" providerId="LiveId" clId="{769D0D99-42ED-46CA-B60C-B0967106CB73}" dt="2025-04-02T09:20:59.134" v="1606" actId="700"/>
          <ac:spMkLst>
            <pc:docMk/>
            <pc:sldMk cId="1453645170" sldId="292"/>
            <ac:spMk id="3" creationId="{FC5D08D0-FCA8-1DA6-2FB4-91BC6C4386CC}"/>
          </ac:spMkLst>
        </pc:spChg>
        <pc:spChg chg="add mod ord">
          <ac:chgData name="Gunilla Roxby Cromvall" userId="a6176a2e3f8afd8e" providerId="LiveId" clId="{769D0D99-42ED-46CA-B60C-B0967106CB73}" dt="2025-04-02T09:21:05.764" v="1607" actId="700"/>
          <ac:spMkLst>
            <pc:docMk/>
            <pc:sldMk cId="1453645170" sldId="292"/>
            <ac:spMk id="4" creationId="{45CC4FC2-151E-7442-29EB-E2BBBE7DA41D}"/>
          </ac:spMkLst>
        </pc:spChg>
        <pc:spChg chg="add del mod ord">
          <ac:chgData name="Gunilla Roxby Cromvall" userId="a6176a2e3f8afd8e" providerId="LiveId" clId="{769D0D99-42ED-46CA-B60C-B0967106CB73}" dt="2025-04-02T09:21:05.764" v="1607" actId="700"/>
          <ac:spMkLst>
            <pc:docMk/>
            <pc:sldMk cId="1453645170" sldId="292"/>
            <ac:spMk id="5" creationId="{F043ADC7-C02C-471D-9BD5-4D633AE746C5}"/>
          </ac:spMkLst>
        </pc:spChg>
        <pc:spChg chg="add del mod ord">
          <ac:chgData name="Gunilla Roxby Cromvall" userId="a6176a2e3f8afd8e" providerId="LiveId" clId="{769D0D99-42ED-46CA-B60C-B0967106CB73}" dt="2025-04-02T09:21:05.764" v="1607" actId="700"/>
          <ac:spMkLst>
            <pc:docMk/>
            <pc:sldMk cId="1453645170" sldId="292"/>
            <ac:spMk id="6" creationId="{5C5CD913-ABE9-73CA-9ADE-A4C885338149}"/>
          </ac:spMkLst>
        </pc:spChg>
        <pc:spChg chg="add del mod ord">
          <ac:chgData name="Gunilla Roxby Cromvall" userId="a6176a2e3f8afd8e" providerId="LiveId" clId="{769D0D99-42ED-46CA-B60C-B0967106CB73}" dt="2025-04-02T09:21:05.764" v="1607" actId="700"/>
          <ac:spMkLst>
            <pc:docMk/>
            <pc:sldMk cId="1453645170" sldId="292"/>
            <ac:spMk id="7" creationId="{9C3D9F19-4F46-9B65-01C8-578703C68790}"/>
          </ac:spMkLst>
        </pc:spChg>
        <pc:spChg chg="add del mod ord">
          <ac:chgData name="Gunilla Roxby Cromvall" userId="a6176a2e3f8afd8e" providerId="LiveId" clId="{769D0D99-42ED-46CA-B60C-B0967106CB73}" dt="2025-04-02T09:21:05.764" v="1607" actId="700"/>
          <ac:spMkLst>
            <pc:docMk/>
            <pc:sldMk cId="1453645170" sldId="292"/>
            <ac:spMk id="8" creationId="{BB50AEF7-C2DF-7F28-8A73-60E131208645}"/>
          </ac:spMkLst>
        </pc:spChg>
        <pc:spChg chg="add del mod ord">
          <ac:chgData name="Gunilla Roxby Cromvall" userId="a6176a2e3f8afd8e" providerId="LiveId" clId="{769D0D99-42ED-46CA-B60C-B0967106CB73}" dt="2025-04-02T09:21:31.640" v="1608" actId="931"/>
          <ac:spMkLst>
            <pc:docMk/>
            <pc:sldMk cId="1453645170" sldId="292"/>
            <ac:spMk id="9" creationId="{0B6901A7-3363-B043-8EE4-E407773D732E}"/>
          </ac:spMkLst>
        </pc:spChg>
        <pc:spChg chg="add del mod ord">
          <ac:chgData name="Gunilla Roxby Cromvall" userId="a6176a2e3f8afd8e" providerId="LiveId" clId="{769D0D99-42ED-46CA-B60C-B0967106CB73}" dt="2025-04-02T09:21:42.807" v="1611" actId="931"/>
          <ac:spMkLst>
            <pc:docMk/>
            <pc:sldMk cId="1453645170" sldId="292"/>
            <ac:spMk id="10" creationId="{EE40C162-9AED-7D3B-200D-A0401D96AA24}"/>
          </ac:spMkLst>
        </pc:spChg>
        <pc:picChg chg="add del mod">
          <ac:chgData name="Gunilla Roxby Cromvall" userId="a6176a2e3f8afd8e" providerId="LiveId" clId="{769D0D99-42ED-46CA-B60C-B0967106CB73}" dt="2025-04-02T09:20:43.040" v="1605" actId="478"/>
          <ac:picMkLst>
            <pc:docMk/>
            <pc:sldMk cId="1453645170" sldId="292"/>
            <ac:picMk id="11" creationId="{D6070851-AC33-360F-3F45-AFB8C1CFB061}"/>
          </ac:picMkLst>
        </pc:picChg>
        <pc:picChg chg="add mod">
          <ac:chgData name="Gunilla Roxby Cromvall" userId="a6176a2e3f8afd8e" providerId="LiveId" clId="{769D0D99-42ED-46CA-B60C-B0967106CB73}" dt="2025-04-02T09:21:33.530" v="1610" actId="962"/>
          <ac:picMkLst>
            <pc:docMk/>
            <pc:sldMk cId="1453645170" sldId="292"/>
            <ac:picMk id="13" creationId="{ECA6A3F4-9E4B-8340-3AF6-E7509C6C1249}"/>
          </ac:picMkLst>
        </pc:picChg>
        <pc:picChg chg="add mod">
          <ac:chgData name="Gunilla Roxby Cromvall" userId="a6176a2e3f8afd8e" providerId="LiveId" clId="{769D0D99-42ED-46CA-B60C-B0967106CB73}" dt="2025-04-02T09:21:44.298" v="1612" actId="27614"/>
          <ac:picMkLst>
            <pc:docMk/>
            <pc:sldMk cId="1453645170" sldId="292"/>
            <ac:picMk id="15" creationId="{3E7B9B4F-FFD9-4553-7E63-12BB55F78C18}"/>
          </ac:picMkLst>
        </pc:picChg>
      </pc:sldChg>
      <pc:sldChg chg="addSp delSp modSp new mod">
        <pc:chgData name="Gunilla Roxby Cromvall" userId="a6176a2e3f8afd8e" providerId="LiveId" clId="{769D0D99-42ED-46CA-B60C-B0967106CB73}" dt="2025-03-20T12:25:13.891" v="1055" actId="14100"/>
        <pc:sldMkLst>
          <pc:docMk/>
          <pc:sldMk cId="2714335242" sldId="293"/>
        </pc:sldMkLst>
        <pc:spChg chg="mod">
          <ac:chgData name="Gunilla Roxby Cromvall" userId="a6176a2e3f8afd8e" providerId="LiveId" clId="{769D0D99-42ED-46CA-B60C-B0967106CB73}" dt="2025-03-20T12:24:05.189" v="1048" actId="122"/>
          <ac:spMkLst>
            <pc:docMk/>
            <pc:sldMk cId="2714335242" sldId="293"/>
            <ac:spMk id="2" creationId="{C42FA211-53E0-658D-0757-D719F43323D2}"/>
          </ac:spMkLst>
        </pc:spChg>
        <pc:picChg chg="add mod">
          <ac:chgData name="Gunilla Roxby Cromvall" userId="a6176a2e3f8afd8e" providerId="LiveId" clId="{769D0D99-42ED-46CA-B60C-B0967106CB73}" dt="2025-03-20T12:25:13.891" v="1055" actId="14100"/>
          <ac:picMkLst>
            <pc:docMk/>
            <pc:sldMk cId="2714335242" sldId="293"/>
            <ac:picMk id="5" creationId="{7C1EF587-0C8C-A30B-1EFF-BBF58582D443}"/>
          </ac:picMkLst>
        </pc:picChg>
      </pc:sldChg>
      <pc:sldChg chg="addSp delSp modSp new mod">
        <pc:chgData name="Gunilla Roxby Cromvall" userId="a6176a2e3f8afd8e" providerId="LiveId" clId="{769D0D99-42ED-46CA-B60C-B0967106CB73}" dt="2025-04-02T09:08:28.896" v="1530" actId="20577"/>
        <pc:sldMkLst>
          <pc:docMk/>
          <pc:sldMk cId="1708601299" sldId="294"/>
        </pc:sldMkLst>
        <pc:spChg chg="mod">
          <ac:chgData name="Gunilla Roxby Cromvall" userId="a6176a2e3f8afd8e" providerId="LiveId" clId="{769D0D99-42ED-46CA-B60C-B0967106CB73}" dt="2025-04-02T08:59:51.843" v="1199" actId="20577"/>
          <ac:spMkLst>
            <pc:docMk/>
            <pc:sldMk cId="1708601299" sldId="294"/>
            <ac:spMk id="2" creationId="{A0565105-2E96-3DCB-E914-22A594718F58}"/>
          </ac:spMkLst>
        </pc:spChg>
        <pc:spChg chg="mod">
          <ac:chgData name="Gunilla Roxby Cromvall" userId="a6176a2e3f8afd8e" providerId="LiveId" clId="{769D0D99-42ED-46CA-B60C-B0967106CB73}" dt="2025-04-02T09:08:28.896" v="1530" actId="20577"/>
          <ac:spMkLst>
            <pc:docMk/>
            <pc:sldMk cId="1708601299" sldId="294"/>
            <ac:spMk id="3" creationId="{DD9E753D-C86B-61E3-BEFA-F91F77005B64}"/>
          </ac:spMkLst>
        </pc:spChg>
        <pc:spChg chg="del">
          <ac:chgData name="Gunilla Roxby Cromvall" userId="a6176a2e3f8afd8e" providerId="LiveId" clId="{769D0D99-42ED-46CA-B60C-B0967106CB73}" dt="2025-04-02T08:53:38.250" v="1120" actId="931"/>
          <ac:spMkLst>
            <pc:docMk/>
            <pc:sldMk cId="1708601299" sldId="294"/>
            <ac:spMk id="4" creationId="{1E4DF6E7-978D-CA48-F4CB-0ABA0EEFC233}"/>
          </ac:spMkLst>
        </pc:spChg>
        <pc:spChg chg="add mod">
          <ac:chgData name="Gunilla Roxby Cromvall" userId="a6176a2e3f8afd8e" providerId="LiveId" clId="{769D0D99-42ED-46CA-B60C-B0967106CB73}" dt="2025-04-02T08:53:41.753" v="1122" actId="962"/>
          <ac:spMkLst>
            <pc:docMk/>
            <pc:sldMk cId="1708601299" sldId="294"/>
            <ac:spMk id="7" creationId="{08948A65-05FC-9507-1E3F-A3D3707F630D}"/>
          </ac:spMkLst>
        </pc:spChg>
        <pc:picChg chg="add mod">
          <ac:chgData name="Gunilla Roxby Cromvall" userId="a6176a2e3f8afd8e" providerId="LiveId" clId="{769D0D99-42ED-46CA-B60C-B0967106CB73}" dt="2025-04-02T08:53:41.753" v="1122" actId="962"/>
          <ac:picMkLst>
            <pc:docMk/>
            <pc:sldMk cId="1708601299" sldId="294"/>
            <ac:picMk id="6" creationId="{13E729D8-5BC9-875F-A3DA-965CFD5369FF}"/>
          </ac:picMkLst>
        </pc:picChg>
      </pc:sldChg>
      <pc:sldChg chg="addSp delSp modSp new mod">
        <pc:chgData name="Gunilla Roxby Cromvall" userId="a6176a2e3f8afd8e" providerId="LiveId" clId="{769D0D99-42ED-46CA-B60C-B0967106CB73}" dt="2025-04-02T09:22:38.915" v="1654" actId="27614"/>
        <pc:sldMkLst>
          <pc:docMk/>
          <pc:sldMk cId="2312619923" sldId="295"/>
        </pc:sldMkLst>
        <pc:spChg chg="mod">
          <ac:chgData name="Gunilla Roxby Cromvall" userId="a6176a2e3f8afd8e" providerId="LiveId" clId="{769D0D99-42ED-46CA-B60C-B0967106CB73}" dt="2025-04-02T09:22:11.240" v="1649" actId="20577"/>
          <ac:spMkLst>
            <pc:docMk/>
            <pc:sldMk cId="2312619923" sldId="295"/>
            <ac:spMk id="2" creationId="{B4AF3089-EB52-78B0-28CA-74BC68FD3EB9}"/>
          </ac:spMkLst>
        </pc:spChg>
        <pc:spChg chg="del">
          <ac:chgData name="Gunilla Roxby Cromvall" userId="a6176a2e3f8afd8e" providerId="LiveId" clId="{769D0D99-42ED-46CA-B60C-B0967106CB73}" dt="2025-04-02T09:22:25.514" v="1650" actId="931"/>
          <ac:spMkLst>
            <pc:docMk/>
            <pc:sldMk cId="2312619923" sldId="295"/>
            <ac:spMk id="3" creationId="{CD792A4F-EA53-BA09-D134-AE476BA58CC3}"/>
          </ac:spMkLst>
        </pc:spChg>
        <pc:spChg chg="del">
          <ac:chgData name="Gunilla Roxby Cromvall" userId="a6176a2e3f8afd8e" providerId="LiveId" clId="{769D0D99-42ED-46CA-B60C-B0967106CB73}" dt="2025-04-02T09:22:35.176" v="1653" actId="931"/>
          <ac:spMkLst>
            <pc:docMk/>
            <pc:sldMk cId="2312619923" sldId="295"/>
            <ac:spMk id="4" creationId="{4D72570D-4BAA-5104-1981-9943E453EAAC}"/>
          </ac:spMkLst>
        </pc:spChg>
        <pc:picChg chg="add mod">
          <ac:chgData name="Gunilla Roxby Cromvall" userId="a6176a2e3f8afd8e" providerId="LiveId" clId="{769D0D99-42ED-46CA-B60C-B0967106CB73}" dt="2025-04-02T09:22:29.009" v="1652" actId="962"/>
          <ac:picMkLst>
            <pc:docMk/>
            <pc:sldMk cId="2312619923" sldId="295"/>
            <ac:picMk id="6" creationId="{ECD60740-26B2-E900-6B6A-243DC85DA2C5}"/>
          </ac:picMkLst>
        </pc:picChg>
        <pc:picChg chg="add mod">
          <ac:chgData name="Gunilla Roxby Cromvall" userId="a6176a2e3f8afd8e" providerId="LiveId" clId="{769D0D99-42ED-46CA-B60C-B0967106CB73}" dt="2025-04-02T09:22:38.915" v="1654" actId="27614"/>
          <ac:picMkLst>
            <pc:docMk/>
            <pc:sldMk cId="2312619923" sldId="295"/>
            <ac:picMk id="8" creationId="{2ADF42B5-E735-5ACC-EF8F-32876ADA9A16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C41FC78-FF8E-1F99-DEF5-52F2679C67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266B33A3-E466-8C56-B559-A692AAE0C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1E0F351-46AB-880D-91EA-59B9D68B4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0C04E-E8DF-4204-8AEF-EC2A0593C840}" type="datetimeFigureOut">
              <a:rPr lang="sv-SE" smtClean="0"/>
              <a:t>2025-04-02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96548C3-0FC1-5DC9-816A-28D4044D6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2411FFE-703B-2346-86B9-1F091D3E1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5FFD4-782F-42F8-A2EE-8B94387ED4F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7151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A20E7C2-68D9-B9BE-8C26-C46A9EC5D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91B01F79-D540-CD3F-964F-13F6DF34D6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8CB454-1A95-1567-59FC-A40804416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0C04E-E8DF-4204-8AEF-EC2A0593C840}" type="datetimeFigureOut">
              <a:rPr lang="sv-SE" smtClean="0"/>
              <a:t>2025-04-02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3654466-6565-500B-8CF2-E23E22C72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9F03370-101E-DF7D-D7C0-FBEFC575C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5FFD4-782F-42F8-A2EE-8B94387ED4F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89381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62BB737E-08A7-3EBD-358E-3E4BCDE743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551924CF-A849-F5CC-6924-B10FC99121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B9B84F4-2602-6FE8-0475-11209FEB3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0C04E-E8DF-4204-8AEF-EC2A0593C840}" type="datetimeFigureOut">
              <a:rPr lang="sv-SE" smtClean="0"/>
              <a:t>2025-04-02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596D7E1-5E61-C25B-C861-5BE961898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459D750-964D-DE57-5EB4-CABF1707E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5FFD4-782F-42F8-A2EE-8B94387ED4F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841154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700DDD3-3C6D-E5AD-9DD0-BF39BFD31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9B030BA-69E9-2A46-8AFB-7CE6A1AE68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0A24C3C-6097-DEC3-0146-B3718FA0E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5A802-F475-4386-A3CD-2B867685D1D0}" type="datetimeFigureOut">
              <a:rPr lang="sv-SE" smtClean="0"/>
              <a:t>2025-04-02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62891BE-3EAC-4412-3814-5821AE326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D0E495C-4ADE-797B-AC37-E43FE8BDB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67118-CF01-4337-9D18-8040547DDA0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239070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9082BA2-26E1-DB23-90E6-5027E318F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F3A4FAF-3F2C-4E7F-D92F-83ADB9A840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D37CE5A-3653-4C3E-065B-8D7CCE2E1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5A802-F475-4386-A3CD-2B867685D1D0}" type="datetimeFigureOut">
              <a:rPr lang="sv-SE" smtClean="0"/>
              <a:t>2025-04-02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B99C781-649A-8154-F1F0-90F8AB2F0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67E73CC-37E7-39BC-2F4E-778D979B1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67118-CF01-4337-9D18-8040547DDA0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17312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8298EBA-1C8C-E4C6-5EDF-AB15D18F3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EA6EB85-6373-F378-28B1-4A564B4118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9065CD3-349D-87FF-2AA6-564F1E1E9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5A802-F475-4386-A3CD-2B867685D1D0}" type="datetimeFigureOut">
              <a:rPr lang="sv-SE" smtClean="0"/>
              <a:t>2025-04-02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8500EDB-E48F-AA1F-BB74-1399502AA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B04358F-974C-FB67-AD54-76654DE22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67118-CF01-4337-9D18-8040547DDA0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013062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EE14AFD-901F-503F-20F9-4BE51C2FD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60A4FD0-C575-385B-1937-0ECFAD25CB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D65FAAE3-7DB6-AC3D-EDF7-D8B9A80AA8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9ABE9BAF-CE9B-B508-424B-720A0861A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5A802-F475-4386-A3CD-2B867685D1D0}" type="datetimeFigureOut">
              <a:rPr lang="sv-SE" smtClean="0"/>
              <a:t>2025-04-02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37147CCE-6ED3-DA99-78F1-2FD85DD19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7ECBE529-F28B-3AB4-524D-686EB4DE8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67118-CF01-4337-9D18-8040547DDA0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17395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AA651C1-2456-606E-0956-8F2D02509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18C21C2-1C1D-4FBB-D553-D8E718BAA1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47B25E1A-9027-5F8E-51A1-1516A442A0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43FFFD98-799B-2DBA-A91C-8A19212E4F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B171DDF6-0CE3-A3DF-5DDD-EFD5E7DEED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BE4F380D-A1A4-6F62-099D-CBD68E905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5A802-F475-4386-A3CD-2B867685D1D0}" type="datetimeFigureOut">
              <a:rPr lang="sv-SE" smtClean="0"/>
              <a:t>2025-04-02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0BE43C72-5DBF-A19C-CFE8-71D3CF0BA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02653E5F-9A42-EA81-418C-65CFBB9CB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67118-CF01-4337-9D18-8040547DDA0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612409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06D23C1-6C54-291A-C4C2-7981F1FEB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B894883B-6167-E1B6-1C20-7CD73BA3D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5A802-F475-4386-A3CD-2B867685D1D0}" type="datetimeFigureOut">
              <a:rPr lang="sv-SE" smtClean="0"/>
              <a:t>2025-04-02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0D4EAE72-35AF-AA92-5E1A-22442B94D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69FEDE2-7205-9602-5265-EBBD5B0F8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67118-CF01-4337-9D18-8040547DDA0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979175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F9256A02-F32E-2960-C4EB-DB4861C2B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5A802-F475-4386-A3CD-2B867685D1D0}" type="datetimeFigureOut">
              <a:rPr lang="sv-SE" smtClean="0"/>
              <a:t>2025-04-02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187D91F9-4C11-C24A-5972-7A28C08F7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48D60E13-1C88-10D6-338B-AC93D6961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67118-CF01-4337-9D18-8040547DDA0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316569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A8D74FE-AA3A-F498-6FB8-3C0D7F2D9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E80D1AE-93E3-B146-0B8E-A6CCFC837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32193E8-4326-E4A1-7B31-9153ECC3D1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0F63F895-E2CF-C9F7-1A84-60FB1FF8D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5A802-F475-4386-A3CD-2B867685D1D0}" type="datetimeFigureOut">
              <a:rPr lang="sv-SE" smtClean="0"/>
              <a:t>2025-04-02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D6AA0D26-C427-D41F-1972-D20F45BEA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C313CD9-D9F9-A0A5-1C5D-A231C5499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67118-CF01-4337-9D18-8040547DDA0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02985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F9B2E9E-CB79-5665-5574-1A10ED854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5A30459-CB17-1529-5513-176A0E7D0F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43CDD91-F4BB-54E3-9E32-18A98D207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0C04E-E8DF-4204-8AEF-EC2A0593C840}" type="datetimeFigureOut">
              <a:rPr lang="sv-SE" smtClean="0"/>
              <a:t>2025-04-02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D69AB3E-9F46-2097-D3C9-EC9967558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D6D965E-2688-1D23-09EF-8909BF0FB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5FFD4-782F-42F8-A2EE-8B94387ED4F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656431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CF7B721-B461-92C9-5F21-23A5DD6CC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DE364A51-F480-9B38-BAFB-0322A6B822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6EC3649E-1522-EA6B-86A2-C438A282CA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5AA94AC2-12A1-E766-F6F5-7A6BFAEC7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5A802-F475-4386-A3CD-2B867685D1D0}" type="datetimeFigureOut">
              <a:rPr lang="sv-SE" smtClean="0"/>
              <a:t>2025-04-02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C9D344DC-D7A4-485E-67C9-FF1EB2E3E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E41A2E30-5885-5B70-4FE5-CB61E8FD5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67118-CF01-4337-9D18-8040547DDA0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99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0FD97A7-4231-314D-6B7B-CC98FC6E6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F5646B74-B8B7-8ED8-C33C-B105BA56C0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D444312-D326-B76F-11B9-88411C2EC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5A802-F475-4386-A3CD-2B867685D1D0}" type="datetimeFigureOut">
              <a:rPr lang="sv-SE" smtClean="0"/>
              <a:t>2025-04-02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20182E4-A060-CE74-6DFB-84D443C41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4B5313D-4FFA-1C5C-4716-3FA57B8B0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67118-CF01-4337-9D18-8040547DDA0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313743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D48B6F96-E108-DC2C-BED9-DBBC430AF8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D766B82C-ED28-040C-3CD6-9A0BCD547F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825F3EF-F2AB-851F-0A49-84446478B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5A802-F475-4386-A3CD-2B867685D1D0}" type="datetimeFigureOut">
              <a:rPr lang="sv-SE" smtClean="0"/>
              <a:t>2025-04-02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93B6359-7162-9A96-1EB1-2BB18EC7D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648AC26-65A2-4177-3874-1FDA1D8D9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67118-CF01-4337-9D18-8040547DDA0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69675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BF980FF-6021-5DD5-B0C2-9A4C18D51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5BCAD90-7957-ACF6-D3D0-F5F4B11C18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68B1B3D-A820-1DDF-6799-D5F016DE5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0C04E-E8DF-4204-8AEF-EC2A0593C840}" type="datetimeFigureOut">
              <a:rPr lang="sv-SE" smtClean="0"/>
              <a:t>2025-04-02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854AE08-F81F-ABE9-2E51-50FD009A8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FB09FE0-1D68-C466-9926-984671479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5FFD4-782F-42F8-A2EE-8B94387ED4F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34844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B8C2A95-927D-DACB-B809-94B7A47D9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979FB57-C7F7-5218-ECFF-361619BE95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51710340-A623-026A-B4C9-D8EA32D69A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6C42A8E-782B-87A4-B174-D0F086F95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0C04E-E8DF-4204-8AEF-EC2A0593C840}" type="datetimeFigureOut">
              <a:rPr lang="sv-SE" smtClean="0"/>
              <a:t>2025-04-02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42647F51-07B3-AA6A-95EF-55DF4A475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71291286-33A8-23F1-A03B-53B4234F1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5FFD4-782F-42F8-A2EE-8B94387ED4F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27768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F6BF607-537B-D5AD-C968-DD749DE1B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29AC2BE-5C3D-2B59-AEB3-947DD6287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3D2FD0C-8356-80B0-08F8-A1F0F0FAE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5787EABC-614B-1F6E-B019-841F7069A3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7FC1AF94-621C-511C-9C21-5CA0E85E34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88E0EFE6-1ED1-6AD5-C0F6-D05492475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0C04E-E8DF-4204-8AEF-EC2A0593C840}" type="datetimeFigureOut">
              <a:rPr lang="sv-SE" smtClean="0"/>
              <a:t>2025-04-02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2E980322-39B2-CEC0-AA8A-8456F1C84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0E414C67-BAC2-B602-1DD7-E93B822F5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5FFD4-782F-42F8-A2EE-8B94387ED4F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98786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B956B6D-3B8E-2428-6C78-618924478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FB07C4E8-04C3-2067-16EF-57A6FB8D1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0C04E-E8DF-4204-8AEF-EC2A0593C840}" type="datetimeFigureOut">
              <a:rPr lang="sv-SE" smtClean="0"/>
              <a:t>2025-04-02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62A1BD82-DC44-A7E4-BAC0-00EE541F3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D4E5524D-D275-8C88-1E35-FA8AB5EAA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5FFD4-782F-42F8-A2EE-8B94387ED4F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66248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4827DAA3-0492-7D9D-FDC6-703084FFA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0C04E-E8DF-4204-8AEF-EC2A0593C840}" type="datetimeFigureOut">
              <a:rPr lang="sv-SE" smtClean="0"/>
              <a:t>2025-04-02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4A6302D3-1BD7-0BC9-C7A1-DDAEE1560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FB994CA-7A42-FC6E-4CE9-A8F1E9404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5FFD4-782F-42F8-A2EE-8B94387ED4F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23219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B8AB5D-D8F7-C893-CB11-48E9F04D3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ECBD200-69AF-4C46-2120-308E26C462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F3DD235B-E23F-0AED-FE86-AF49839212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AC42E0D9-8746-B6BB-49A6-3D993F571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0C04E-E8DF-4204-8AEF-EC2A0593C840}" type="datetimeFigureOut">
              <a:rPr lang="sv-SE" smtClean="0"/>
              <a:t>2025-04-02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D4962B80-4985-148B-504B-2A3AEC356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779ADB27-C646-F327-50B0-61B8638EF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5FFD4-782F-42F8-A2EE-8B94387ED4F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55175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E175640-6BAE-2CD2-05BA-29B272CED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49D79D33-D7FA-40E6-F3AE-CC0DE09AB4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B4A7A2A9-BD1D-EF44-5F34-471529D7EF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8D0AF04A-0620-573C-26EB-0774C5665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0C04E-E8DF-4204-8AEF-EC2A0593C840}" type="datetimeFigureOut">
              <a:rPr lang="sv-SE" smtClean="0"/>
              <a:t>2025-04-02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BFB1F1D7-6B17-7035-D9AE-DF73833E7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C53F987D-6FD7-CFBA-D90C-8E19D91F2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5FFD4-782F-42F8-A2EE-8B94387ED4F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04101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EAE9E06F-8B64-A2BA-06F8-5C443DB58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561A3E5-CBC5-973A-7C8C-1D83A50ED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B3B5089-B9E7-E935-5BAE-F3490E9FC6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2A0C04E-E8DF-4204-8AEF-EC2A0593C840}" type="datetimeFigureOut">
              <a:rPr lang="sv-SE" smtClean="0"/>
              <a:t>2025-04-02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05EF2FC-9061-8BC0-757D-6D88F7F4C4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84C48A2-33F8-CED4-6FFE-E606F16FCA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3A5FFD4-782F-42F8-A2EE-8B94387ED4F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75369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07DBB33E-C24F-F0A3-7DE8-F606E58AE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E367C1A-BDA8-2527-2969-EE7ADD99B0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89C5227-03A0-EA22-2989-456A675EC0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045A802-F475-4386-A3CD-2B867685D1D0}" type="datetimeFigureOut">
              <a:rPr lang="sv-SE" smtClean="0"/>
              <a:t>2025-04-02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C028664-CDE2-335B-F5C7-D695462DE4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D4F339F-245E-8B7C-97EC-FBCC1E7CFC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567118-CF01-4337-9D18-8040547DDA0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72440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kajaknu/4162505760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creativecommons.org/licenses/by-nc-nd/3.0/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Category:Air_raid_shelters_in_Sweden" TargetMode="External"/><Relationship Id="rId7" Type="http://schemas.openxmlformats.org/officeDocument/2006/relationships/hyperlink" Target="https://creativecommons.org/licenses/by/3.0/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s://www.primalsurvivor.net/prepping-budget/" TargetMode="External"/><Relationship Id="rId4" Type="http://schemas.openxmlformats.org/officeDocument/2006/relationships/image" Target="../media/image11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newsoresund/32912629641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3.0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se/view-image.php?image=158418&amp;picture=fragetecken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E1DAC51-5751-ADE0-38CC-64CA73E4A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60500"/>
          </a:xfrm>
        </p:spPr>
        <p:txBody>
          <a:bodyPr>
            <a:normAutofit fontScale="90000"/>
          </a:bodyPr>
          <a:lstStyle/>
          <a:p>
            <a:pPr algn="ctr"/>
            <a:r>
              <a:rPr lang="sv-SE" dirty="0"/>
              <a:t>Bo möte den 2 april </a:t>
            </a:r>
            <a:r>
              <a:rPr lang="sv-SE" i="1" dirty="0"/>
              <a:t>2025 </a:t>
            </a:r>
            <a:br>
              <a:rPr lang="sv-SE" i="1" dirty="0"/>
            </a:br>
            <a:br>
              <a:rPr lang="sv-SE" sz="2700" i="1" dirty="0"/>
            </a:br>
            <a:br>
              <a:rPr lang="sv-SE" sz="2700" i="1" dirty="0"/>
            </a:br>
            <a:br>
              <a:rPr lang="sv-SE" sz="2700" i="1" dirty="0"/>
            </a:br>
            <a:r>
              <a:rPr lang="sv-SE" sz="2700" i="1" dirty="0"/>
              <a:t>För alla som bor i Solberga och hyr av Stockholmshem.</a:t>
            </a:r>
            <a:br>
              <a:rPr lang="sv-SE" sz="2700" i="1" dirty="0"/>
            </a:br>
            <a:endParaRPr lang="sv-SE" sz="2700" i="1" dirty="0"/>
          </a:p>
        </p:txBody>
      </p:sp>
      <p:pic>
        <p:nvPicPr>
          <p:cNvPr id="5" name="Platshållare för innehåll 4" descr="En bild som visar text, rita, illustration, Barnkonst&#10;&#10;AI-genererat innehåll kan vara felaktigt.">
            <a:extLst>
              <a:ext uri="{FF2B5EF4-FFF2-40B4-BE49-F238E27FC236}">
                <a16:creationId xmlns:a16="http://schemas.microsoft.com/office/drawing/2014/main" id="{4308671F-7CBC-CC5E-ABC2-4B8F5EC40D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453" y="2448090"/>
            <a:ext cx="8250489" cy="3974224"/>
          </a:xfrm>
        </p:spPr>
      </p:pic>
      <p:pic>
        <p:nvPicPr>
          <p:cNvPr id="7" name="Bildobjekt 6" descr="En bild som visar skärmbild, Teckensnitt, Grafik, grafisk design&#10;&#10;AI-genererat innehåll kan vara felaktigt.">
            <a:extLst>
              <a:ext uri="{FF2B5EF4-FFF2-40B4-BE49-F238E27FC236}">
                <a16:creationId xmlns:a16="http://schemas.microsoft.com/office/drawing/2014/main" id="{A27D71BE-2BE3-FAE8-E468-9B620A6B1D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113" y="664863"/>
            <a:ext cx="5344887" cy="73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2599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0565105-2E96-3DCB-E914-22A594718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Stockholmshems årsrapport 2024 nybyggnation m.m.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D9E753D-C86B-61E3-BEFA-F91F77005B6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sv-SE" dirty="0"/>
              <a:t>Nyproduktion kostnad 1 miljard 837 miljoner</a:t>
            </a:r>
          </a:p>
          <a:p>
            <a:r>
              <a:rPr lang="sv-SE" dirty="0"/>
              <a:t>Ombyggnad 355 miljoner</a:t>
            </a:r>
          </a:p>
          <a:p>
            <a:r>
              <a:rPr lang="sv-SE" dirty="0"/>
              <a:t>193 nya lägenheter färdigställdes</a:t>
            </a:r>
          </a:p>
          <a:p>
            <a:r>
              <a:rPr lang="sv-SE" dirty="0"/>
              <a:t>Antal bostäder 28 414</a:t>
            </a:r>
          </a:p>
          <a:p>
            <a:r>
              <a:rPr lang="sv-SE" dirty="0"/>
              <a:t>1 miljard 837miljoner:- 28 414:-12= 5 387 kr/mån</a:t>
            </a:r>
          </a:p>
          <a:p>
            <a:r>
              <a:rPr lang="sv-SE" dirty="0"/>
              <a:t>Balanserad vinst 10 miljarder 904 miljoner samt 753 797kr </a:t>
            </a:r>
          </a:p>
          <a:p>
            <a:r>
              <a:rPr lang="sv-SE" dirty="0"/>
              <a:t>Årets resultat 159 256 837</a:t>
            </a:r>
          </a:p>
          <a:p>
            <a:r>
              <a:rPr lang="sv-SE" dirty="0"/>
              <a:t>Att i ny räkning överföra 11miljarder 64 miljoner samt 10 634kr </a:t>
            </a:r>
          </a:p>
          <a:p>
            <a:endParaRPr lang="sv-SE" dirty="0"/>
          </a:p>
        </p:txBody>
      </p:sp>
      <p:pic>
        <p:nvPicPr>
          <p:cNvPr id="6" name="Platshållare för innehåll 5" descr="En bild som visar utomhus, transport, träd, Konstruktionsutrustning&#10;&#10;AI-genererat innehåll kan vara felaktigt.">
            <a:extLst>
              <a:ext uri="{FF2B5EF4-FFF2-40B4-BE49-F238E27FC236}">
                <a16:creationId xmlns:a16="http://schemas.microsoft.com/office/drawing/2014/main" id="{13E729D8-5BC9-875F-A3DA-965CFD5369F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381750" y="2415381"/>
            <a:ext cx="4762500" cy="3171825"/>
          </a:xfr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08948A65-05FC-9507-1E3F-A3D3707F630D}"/>
              </a:ext>
            </a:extLst>
          </p:cNvPr>
          <p:cNvSpPr txBox="1"/>
          <p:nvPr/>
        </p:nvSpPr>
        <p:spPr>
          <a:xfrm>
            <a:off x="6381750" y="5587206"/>
            <a:ext cx="476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>
                <a:hlinkClick r:id="rId3" tooltip="https://www.flickr.com/photos/kajaknu/4162505760"/>
              </a:rPr>
              <a:t>Det här fotot</a:t>
            </a:r>
            <a:r>
              <a:rPr lang="sv-SE" sz="900"/>
              <a:t> av Okänd författare licensieras enligt </a:t>
            </a:r>
            <a:r>
              <a:rPr lang="sv-SE" sz="900">
                <a:hlinkClick r:id="rId4" tooltip="https://creativecommons.org/licenses/by-nc-nd/3.0/"/>
              </a:rPr>
              <a:t>CC BY-NC-ND</a:t>
            </a:r>
            <a:endParaRPr lang="sv-SE" sz="900"/>
          </a:p>
        </p:txBody>
      </p:sp>
    </p:spTree>
    <p:extLst>
      <p:ext uri="{BB962C8B-B14F-4D97-AF65-F5344CB8AC3E}">
        <p14:creationId xmlns:p14="http://schemas.microsoft.com/office/powerpoint/2010/main" val="17086012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8FCC272-DAD1-9BC1-31D0-21C6B6945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Stadens budget och nybyggnation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4405EB6-269B-57A3-B02A-77559BD6087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v-SE" dirty="0"/>
              <a:t>Lågkonjunktur med ökad arbetslöshet</a:t>
            </a:r>
          </a:p>
          <a:p>
            <a:r>
              <a:rPr lang="sv-SE" dirty="0"/>
              <a:t>Minskat statligt bidrag till kommuner och regioner</a:t>
            </a:r>
          </a:p>
          <a:p>
            <a:r>
              <a:rPr lang="sv-SE" dirty="0"/>
              <a:t>Fortsatt försäljning av dyra marksnuttar med sämre miljö och jättedyra hyror 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F01D2399-4F18-6813-1853-BD666ED5E28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sv-SE" dirty="0"/>
              <a:t>2023 färdigställde allmännyttan 764 lägenheter och påbörjade bara 291 nya.</a:t>
            </a:r>
          </a:p>
          <a:p>
            <a:r>
              <a:rPr lang="sv-SE" dirty="0"/>
              <a:t>I kö Stockholms bostadsförmedling 31/12-24 857 335 personer</a:t>
            </a:r>
          </a:p>
        </p:txBody>
      </p:sp>
    </p:spTree>
    <p:extLst>
      <p:ext uri="{BB962C8B-B14F-4D97-AF65-F5344CB8AC3E}">
        <p14:creationId xmlns:p14="http://schemas.microsoft.com/office/powerpoint/2010/main" val="542595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14A2176-65CE-59E3-D68C-37C60C685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Hyreshöjningar allmännyttan i Stockholm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ACFD410-C56D-52D5-ACFF-34FEB9CF3C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v-SE" dirty="0"/>
              <a:t>2023	4,8 %</a:t>
            </a:r>
          </a:p>
          <a:p>
            <a:r>
              <a:rPr lang="sv-SE" dirty="0"/>
              <a:t>2024	5,6%</a:t>
            </a:r>
          </a:p>
          <a:p>
            <a:r>
              <a:rPr lang="sv-SE" dirty="0"/>
              <a:t>2025	4,7 %</a:t>
            </a:r>
          </a:p>
          <a:p>
            <a:r>
              <a:rPr lang="sv-SE" dirty="0"/>
              <a:t>2026	3,5 % (</a:t>
            </a:r>
            <a:r>
              <a:rPr lang="sv-SE" dirty="0" err="1"/>
              <a:t>exkl</a:t>
            </a:r>
            <a:r>
              <a:rPr lang="sv-SE" dirty="0"/>
              <a:t> </a:t>
            </a:r>
            <a:r>
              <a:rPr lang="sv-SE" dirty="0" err="1"/>
              <a:t>Svebo</a:t>
            </a:r>
            <a:r>
              <a:rPr lang="sv-SE" dirty="0"/>
              <a:t>)</a:t>
            </a:r>
          </a:p>
          <a:p>
            <a:endParaRPr lang="sv-SE" dirty="0"/>
          </a:p>
          <a:p>
            <a:pPr marL="0" indent="0">
              <a:buNone/>
            </a:pPr>
            <a:r>
              <a:rPr lang="sv-SE" dirty="0"/>
              <a:t>Det innebär en hyreshöjning på ex 8 000kr/månad 2022 </a:t>
            </a:r>
          </a:p>
          <a:p>
            <a:pPr marL="0" indent="0">
              <a:buNone/>
            </a:pPr>
            <a:r>
              <a:rPr lang="sv-SE" dirty="0"/>
              <a:t>till 9 700kr/mån 2026.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82ABD605-45B7-717B-1304-16F70FC82A6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v-SE" dirty="0"/>
              <a:t>Dessutom tillkommer hyreshöjningar vid stambyten och ombyggnationer</a:t>
            </a:r>
          </a:p>
          <a:p>
            <a:r>
              <a:rPr lang="sv-SE" dirty="0"/>
              <a:t>Bolagen har olika modeller underhåll</a:t>
            </a:r>
          </a:p>
          <a:p>
            <a:r>
              <a:rPr lang="sv-SE" dirty="0"/>
              <a:t>HLU – Hyresgästinflytande lägenhetsunderhåll (</a:t>
            </a:r>
            <a:r>
              <a:rPr lang="sv-SE" dirty="0" err="1"/>
              <a:t>Fambo</a:t>
            </a:r>
            <a:r>
              <a:rPr lang="sv-SE" dirty="0"/>
              <a:t>)</a:t>
            </a:r>
          </a:p>
          <a:p>
            <a:r>
              <a:rPr lang="sv-SE" dirty="0"/>
              <a:t>FLU – Fastighetsägarstyrt lägenhetsunderhåll (</a:t>
            </a:r>
            <a:r>
              <a:rPr lang="sv-SE" dirty="0" err="1"/>
              <a:t>SvBO</a:t>
            </a:r>
            <a:r>
              <a:rPr lang="sv-SE" dirty="0"/>
              <a:t>)</a:t>
            </a:r>
          </a:p>
          <a:p>
            <a:r>
              <a:rPr lang="sv-SE" dirty="0"/>
              <a:t>VLU Valfritt lägenhetsunderhåll (ABSH) </a:t>
            </a:r>
          </a:p>
          <a:p>
            <a:r>
              <a:rPr lang="sv-SE" dirty="0"/>
              <a:t>Samt tillval! </a:t>
            </a:r>
          </a:p>
        </p:txBody>
      </p:sp>
    </p:spTree>
    <p:extLst>
      <p:ext uri="{BB962C8B-B14F-4D97-AF65-F5344CB8AC3E}">
        <p14:creationId xmlns:p14="http://schemas.microsoft.com/office/powerpoint/2010/main" val="17766488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114B917-9E5D-BF10-8ABB-720275848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Vad gör hyresgästföreningen i Stockholm?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B55570E-D927-2944-7F0E-B0161B1E0AE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v-SE" dirty="0"/>
              <a:t>Nätverk för hyresgäster med bostadsrätter som hyresvärd.</a:t>
            </a:r>
          </a:p>
          <a:p>
            <a:r>
              <a:rPr lang="sv-SE" dirty="0" err="1"/>
              <a:t>Hotellifiering</a:t>
            </a:r>
            <a:endParaRPr lang="sv-SE" dirty="0"/>
          </a:p>
          <a:p>
            <a:r>
              <a:rPr lang="sv-SE" dirty="0"/>
              <a:t>Bulvanuthyrning</a:t>
            </a:r>
          </a:p>
          <a:p>
            <a:r>
              <a:rPr lang="sv-SE" dirty="0"/>
              <a:t>Förhandlingar</a:t>
            </a:r>
          </a:p>
          <a:p>
            <a:r>
              <a:rPr lang="sv-SE" dirty="0"/>
              <a:t>Insändare</a:t>
            </a:r>
          </a:p>
          <a:p>
            <a:r>
              <a:rPr lang="sv-SE" dirty="0"/>
              <a:t>Manifestation varje tisdag </a:t>
            </a:r>
            <a:r>
              <a:rPr lang="sv-SE" dirty="0" err="1"/>
              <a:t>kl</a:t>
            </a:r>
            <a:r>
              <a:rPr lang="sv-SE" dirty="0"/>
              <a:t> 11.30 – 12.30 (13.00)</a:t>
            </a:r>
          </a:p>
          <a:p>
            <a:r>
              <a:rPr lang="sv-SE" dirty="0"/>
              <a:t>Planering pågår fram till valet</a:t>
            </a:r>
          </a:p>
        </p:txBody>
      </p:sp>
      <p:pic>
        <p:nvPicPr>
          <p:cNvPr id="10" name="Platshållare för innehåll 9" descr="En bild som visar klädsel, fotbeklädnader, byggnad, utomhus&#10;&#10;AI-genererat innehåll kan vara felaktigt.">
            <a:extLst>
              <a:ext uri="{FF2B5EF4-FFF2-40B4-BE49-F238E27FC236}">
                <a16:creationId xmlns:a16="http://schemas.microsoft.com/office/drawing/2014/main" id="{4EA3B259-FCA6-E7CD-3AFF-F7D9D0F120D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17747553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9117516-25CB-B456-CBCB-B5FF7DD26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Fasadrenovering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436833E-07A8-46D0-3E30-23CB4F1139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524698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2685F08-AD96-A690-F9BF-8278EA6A4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/>
              <a:t>Skyddsrum och </a:t>
            </a:r>
            <a:r>
              <a:rPr lang="sv-SE" dirty="0" err="1"/>
              <a:t>Prepping</a:t>
            </a:r>
            <a:endParaRPr lang="sv-SE" dirty="0"/>
          </a:p>
        </p:txBody>
      </p:sp>
      <p:pic>
        <p:nvPicPr>
          <p:cNvPr id="5" name="Platshållare för innehåll 4" descr="En bild som visar text, skyltning, Rektangel, Teckensnitt&#10;&#10;AI-genererat innehåll kan vara felaktigt.">
            <a:extLst>
              <a:ext uri="{FF2B5EF4-FFF2-40B4-BE49-F238E27FC236}">
                <a16:creationId xmlns:a16="http://schemas.microsoft.com/office/drawing/2014/main" id="{9CE9DE94-F5B4-9493-36CD-CA453B3E852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817913" y="2307531"/>
            <a:ext cx="3078087" cy="2308565"/>
          </a:xfrm>
        </p:spPr>
      </p:pic>
      <p:pic>
        <p:nvPicPr>
          <p:cNvPr id="14" name="Platshållare för innehåll 13" descr="En bild som visar panorama&#10;&#10;AI-genererat innehåll kan vara felaktigt.">
            <a:extLst>
              <a:ext uri="{FF2B5EF4-FFF2-40B4-BE49-F238E27FC236}">
                <a16:creationId xmlns:a16="http://schemas.microsoft.com/office/drawing/2014/main" id="{769C55E8-061D-1AB3-A6B6-54DF9F1E3B4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172200" y="3383820"/>
            <a:ext cx="5181600" cy="1234948"/>
          </a:xfr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879285F8-F377-9A47-6039-B8FC0A76B66B}"/>
              </a:ext>
            </a:extLst>
          </p:cNvPr>
          <p:cNvSpPr txBox="1"/>
          <p:nvPr/>
        </p:nvSpPr>
        <p:spPr>
          <a:xfrm>
            <a:off x="4628018" y="4292931"/>
            <a:ext cx="1065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>
                <a:hlinkClick r:id="rId3" tooltip="https://commons.wikimedia.org/wiki/Category:Air_raid_shelters_in_Sweden"/>
              </a:rPr>
              <a:t>Det här fotot</a:t>
            </a:r>
            <a:r>
              <a:rPr lang="sv-SE" sz="900"/>
              <a:t> av Okänd författare licensieras enligt </a:t>
            </a:r>
            <a:r>
              <a:rPr lang="sv-SE" sz="900">
                <a:hlinkClick r:id="rId6" tooltip="https://creativecommons.org/licenses/by-sa/3.0/"/>
              </a:rPr>
              <a:t>CC BY-SA</a:t>
            </a:r>
            <a:endParaRPr lang="sv-SE" sz="900"/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78DAEA81-38E5-93B6-9C84-DAFB57A8AA60}"/>
              </a:ext>
            </a:extLst>
          </p:cNvPr>
          <p:cNvSpPr txBox="1"/>
          <p:nvPr/>
        </p:nvSpPr>
        <p:spPr>
          <a:xfrm>
            <a:off x="6172200" y="4618768"/>
            <a:ext cx="5181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>
                <a:hlinkClick r:id="rId5" tooltip="https://www.primalsurvivor.net/prepping-budget/"/>
              </a:rPr>
              <a:t>Det här fotot</a:t>
            </a:r>
            <a:r>
              <a:rPr lang="sv-SE" sz="900"/>
              <a:t> av Okänd författare licensieras enligt </a:t>
            </a:r>
            <a:r>
              <a:rPr lang="sv-SE" sz="900">
                <a:hlinkClick r:id="rId7" tooltip="https://creativecommons.org/licenses/by/3.0/"/>
              </a:rPr>
              <a:t>CC BY</a:t>
            </a:r>
            <a:endParaRPr lang="sv-SE" sz="900"/>
          </a:p>
        </p:txBody>
      </p:sp>
    </p:spTree>
    <p:extLst>
      <p:ext uri="{BB962C8B-B14F-4D97-AF65-F5344CB8AC3E}">
        <p14:creationId xmlns:p14="http://schemas.microsoft.com/office/powerpoint/2010/main" val="21451009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66414C7-745F-3BFC-E247-A5F5E90F9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Mosaik projekt i Rågsved tillsammans med de boende</a:t>
            </a:r>
          </a:p>
        </p:txBody>
      </p:sp>
      <p:pic>
        <p:nvPicPr>
          <p:cNvPr id="1026" name="Picture 2" descr="Ellevio | Ellevios nätstation i Rågsved smyckas av invånarna">
            <a:extLst>
              <a:ext uri="{FF2B5EF4-FFF2-40B4-BE49-F238E27FC236}">
                <a16:creationId xmlns:a16="http://schemas.microsoft.com/office/drawing/2014/main" id="{F85C606F-6C92-19D8-0725-8E4DBCB1B5E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144" y="1825625"/>
            <a:ext cx="773571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2359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597837B-3760-69FF-35C4-F4CAE68DC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3074" name="Picture 2" descr="Nu smyckar vi rågsved - välkommen till mosaikverkstad 2023 - Rågsveds ...">
            <a:extLst>
              <a:ext uri="{FF2B5EF4-FFF2-40B4-BE49-F238E27FC236}">
                <a16:creationId xmlns:a16="http://schemas.microsoft.com/office/drawing/2014/main" id="{C7244973-F675-4B76-0705-17F796E6DF1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575" y="2820194"/>
            <a:ext cx="451485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et har varit och är en intensiv vår i Rågsved. - Rågsveds Fastighetsägare">
            <a:extLst>
              <a:ext uri="{FF2B5EF4-FFF2-40B4-BE49-F238E27FC236}">
                <a16:creationId xmlns:a16="http://schemas.microsoft.com/office/drawing/2014/main" id="{1C13F749-7F84-491A-DC57-A035232D8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575" y="2571750"/>
            <a:ext cx="45148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85056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imple Paper Mosaic Art Projects">
            <a:extLst>
              <a:ext uri="{FF2B5EF4-FFF2-40B4-BE49-F238E27FC236}">
                <a16:creationId xmlns:a16="http://schemas.microsoft.com/office/drawing/2014/main" id="{92D6AC3F-2E70-7519-E5E6-48D8C7F97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575" y="1928813"/>
            <a:ext cx="4514850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2928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7F59338-8195-758D-7E7B-CE8C20E95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2050" name="Picture 2" descr="Mosaikutsmyckningen i Rågsved fortsätter! - Rågsveds Fastighetsägare">
            <a:extLst>
              <a:ext uri="{FF2B5EF4-FFF2-40B4-BE49-F238E27FC236}">
                <a16:creationId xmlns:a16="http://schemas.microsoft.com/office/drawing/2014/main" id="{B1389C3A-8609-5486-89B6-EF19812BADA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486819"/>
            <a:ext cx="9753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7367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5927AD4-DF9B-4B92-D4FC-FB85332F4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Dagens punkter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5F8AA22-8637-E5F6-562C-DFBFFF4917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v-SE" dirty="0"/>
              <a:t>Fasadrenovering</a:t>
            </a:r>
          </a:p>
          <a:p>
            <a:r>
              <a:rPr lang="sv-SE" dirty="0"/>
              <a:t>Uppdaterat program </a:t>
            </a:r>
            <a:r>
              <a:rPr lang="sv-SE" dirty="0" err="1"/>
              <a:t>Bostadspolitk</a:t>
            </a:r>
            <a:endParaRPr lang="sv-SE" dirty="0"/>
          </a:p>
          <a:p>
            <a:r>
              <a:rPr lang="sv-SE" dirty="0" err="1"/>
              <a:t>Kriskurs</a:t>
            </a:r>
            <a:r>
              <a:rPr lang="sv-SE" dirty="0"/>
              <a:t> – </a:t>
            </a:r>
            <a:r>
              <a:rPr lang="sv-SE" dirty="0" err="1"/>
              <a:t>Prepping</a:t>
            </a:r>
            <a:endParaRPr lang="sv-SE" dirty="0"/>
          </a:p>
          <a:p>
            <a:r>
              <a:rPr lang="sv-SE" dirty="0"/>
              <a:t>Mosaikprojekt </a:t>
            </a:r>
          </a:p>
          <a:p>
            <a:r>
              <a:rPr lang="sv-SE" dirty="0"/>
              <a:t>Stockholmshems omorganisation- hur fungerar det nu ?</a:t>
            </a:r>
          </a:p>
          <a:p>
            <a:r>
              <a:rPr lang="sv-SE" dirty="0"/>
              <a:t>Aktiviteter i Solberga</a:t>
            </a:r>
          </a:p>
          <a:p>
            <a:r>
              <a:rPr lang="sv-SE" dirty="0"/>
              <a:t>Boendeparkering</a:t>
            </a:r>
          </a:p>
          <a:p>
            <a:r>
              <a:rPr lang="sv-SE" dirty="0"/>
              <a:t>Solbergaskogen</a:t>
            </a:r>
          </a:p>
          <a:p>
            <a:r>
              <a:rPr lang="sv-SE" dirty="0"/>
              <a:t>Vad behöver vi mer göra för Solbergaborna</a:t>
            </a:r>
          </a:p>
        </p:txBody>
      </p:sp>
    </p:spTree>
    <p:extLst>
      <p:ext uri="{BB962C8B-B14F-4D97-AF65-F5344CB8AC3E}">
        <p14:creationId xmlns:p14="http://schemas.microsoft.com/office/powerpoint/2010/main" val="17483572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2C343B8-78AE-2EB0-2037-87E86F2EC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Vad är på gång i Solberga?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8D5B5A7-8E76-D700-EE9D-AC216E20D6F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sv-SE" dirty="0"/>
              <a:t>Varje onsdag klockan 12 lunch för seniorer</a:t>
            </a:r>
          </a:p>
          <a:p>
            <a:r>
              <a:rPr lang="sv-SE" dirty="0"/>
              <a:t>En gång i veckan öppet hus  lappa och laga samt snickra</a:t>
            </a:r>
          </a:p>
          <a:p>
            <a:r>
              <a:rPr lang="sv-SE" dirty="0"/>
              <a:t>Vävstuga</a:t>
            </a:r>
          </a:p>
          <a:p>
            <a:r>
              <a:rPr lang="sv-SE" dirty="0"/>
              <a:t>Gym</a:t>
            </a:r>
          </a:p>
          <a:p>
            <a:r>
              <a:rPr lang="sv-SE" dirty="0"/>
              <a:t>Bastu</a:t>
            </a:r>
          </a:p>
          <a:p>
            <a:r>
              <a:rPr lang="sv-SE" dirty="0"/>
              <a:t>Varje tisdag gåfotboll på Solberga Bollplan</a:t>
            </a:r>
          </a:p>
          <a:p>
            <a:r>
              <a:rPr lang="sv-SE" dirty="0"/>
              <a:t>Varannan lördag Solan ordnar underhållning på restaurang </a:t>
            </a:r>
            <a:r>
              <a:rPr lang="sv-SE" dirty="0" err="1"/>
              <a:t>Lokanta</a:t>
            </a:r>
            <a:endParaRPr lang="sv-SE" dirty="0"/>
          </a:p>
          <a:p>
            <a:r>
              <a:rPr lang="sv-SE" dirty="0"/>
              <a:t>Klubb 65 dans för seniorer en gång i månaden.</a:t>
            </a:r>
          </a:p>
          <a:p>
            <a:endParaRPr lang="sv-SE" dirty="0"/>
          </a:p>
        </p:txBody>
      </p:sp>
      <p:pic>
        <p:nvPicPr>
          <p:cNvPr id="8" name="Platshållare för innehåll 7" descr="En bild som visar klädsel, person, inomhus, kvinna&#10;&#10;AI-genererat innehåll kan vara felaktigt.">
            <a:extLst>
              <a:ext uri="{FF2B5EF4-FFF2-40B4-BE49-F238E27FC236}">
                <a16:creationId xmlns:a16="http://schemas.microsoft.com/office/drawing/2014/main" id="{84BDB667-8C27-BCA2-2A2A-8596C277038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2200" y="2058194"/>
            <a:ext cx="51816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8997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3D87279-17D5-2D98-6B41-E4E3A6EBB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Vilka stora event kommer att äga rum?</a:t>
            </a:r>
            <a:br>
              <a:rPr lang="sv-SE" dirty="0"/>
            </a:b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CE165F5-9F54-9B1A-107E-53D8F4F439E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v-SE" dirty="0"/>
              <a:t>Valborgsmässoeld i Apelsinparken</a:t>
            </a:r>
          </a:p>
          <a:p>
            <a:r>
              <a:rPr lang="sv-SE" dirty="0"/>
              <a:t>6 juni festival på Solberga bollplan</a:t>
            </a:r>
          </a:p>
          <a:p>
            <a:r>
              <a:rPr lang="sv-SE" dirty="0"/>
              <a:t>Musikkvällar i parken under sommaren</a:t>
            </a:r>
          </a:p>
          <a:p>
            <a:r>
              <a:rPr lang="sv-SE" dirty="0"/>
              <a:t>Musikfestival i augusti Solberga bollplan</a:t>
            </a:r>
          </a:p>
          <a:p>
            <a:r>
              <a:rPr lang="sv-SE" dirty="0"/>
              <a:t>Sensommarfest med loppmarknad på Kristalltorget</a:t>
            </a:r>
          </a:p>
          <a:p>
            <a:r>
              <a:rPr lang="sv-SE" dirty="0"/>
              <a:t>Julmarknad i Kristallparken första advent.</a:t>
            </a:r>
          </a:p>
        </p:txBody>
      </p:sp>
      <p:pic>
        <p:nvPicPr>
          <p:cNvPr id="6" name="Platshållare för innehåll 5" descr="En bild som visar utomhus, klädsel, himmel, person&#10;&#10;AI-genererat innehåll kan vara felaktigt.">
            <a:extLst>
              <a:ext uri="{FF2B5EF4-FFF2-40B4-BE49-F238E27FC236}">
                <a16:creationId xmlns:a16="http://schemas.microsoft.com/office/drawing/2014/main" id="{A2D6137C-2658-4DDF-C74A-218317601CE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25915035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DE92883-C2C6-5800-5EF6-F9468385A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Vad mer planeras?</a:t>
            </a:r>
          </a:p>
        </p:txBody>
      </p:sp>
      <p:pic>
        <p:nvPicPr>
          <p:cNvPr id="6" name="Platshållare för innehåll 5" descr="En bild som visar text, fotbeklädnader, Teckensnitt, cirkel&#10;&#10;AI-genererat innehåll kan vara felaktigt.">
            <a:extLst>
              <a:ext uri="{FF2B5EF4-FFF2-40B4-BE49-F238E27FC236}">
                <a16:creationId xmlns:a16="http://schemas.microsoft.com/office/drawing/2014/main" id="{81868790-BB79-EB49-10D9-B24F63CE968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331" y="1825625"/>
            <a:ext cx="4351338" cy="4351338"/>
          </a:xfrm>
        </p:spPr>
      </p:pic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4221CDB9-4719-8BF8-CC85-B5C6871F88B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sv-SE" dirty="0"/>
              <a:t>Kriget i Gaza och på Västbanken</a:t>
            </a:r>
          </a:p>
          <a:p>
            <a:r>
              <a:rPr lang="sv-SE" dirty="0"/>
              <a:t>Vad är demokrati-  Göran Greider </a:t>
            </a:r>
          </a:p>
          <a:p>
            <a:r>
              <a:rPr lang="sv-SE" dirty="0"/>
              <a:t>En kväll om krisberedskap.</a:t>
            </a:r>
          </a:p>
          <a:p>
            <a:r>
              <a:rPr lang="sv-SE" dirty="0"/>
              <a:t>Någon mer idé?</a:t>
            </a:r>
          </a:p>
        </p:txBody>
      </p:sp>
    </p:spTree>
    <p:extLst>
      <p:ext uri="{BB962C8B-B14F-4D97-AF65-F5344CB8AC3E}">
        <p14:creationId xmlns:p14="http://schemas.microsoft.com/office/powerpoint/2010/main" val="21754789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60D69C6-2C73-387C-D392-A9499A117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/>
              <a:t>Boendeparkering ?</a:t>
            </a:r>
          </a:p>
        </p:txBody>
      </p:sp>
      <p:pic>
        <p:nvPicPr>
          <p:cNvPr id="9" name="Platshållare för innehåll 8" descr="En bild som visar Landfordon, bil, utomhus, hjul&#10;&#10;AI-genererat innehåll kan vara felaktigt.">
            <a:extLst>
              <a:ext uri="{FF2B5EF4-FFF2-40B4-BE49-F238E27FC236}">
                <a16:creationId xmlns:a16="http://schemas.microsoft.com/office/drawing/2014/main" id="{C763EEF0-E139-6C83-101E-CB84965652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834089" y="1825625"/>
            <a:ext cx="6523821" cy="4351338"/>
          </a:xfrm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89BEC02D-78EA-8FB3-3E79-69B1F1DF741D}"/>
              </a:ext>
            </a:extLst>
          </p:cNvPr>
          <p:cNvSpPr txBox="1"/>
          <p:nvPr/>
        </p:nvSpPr>
        <p:spPr>
          <a:xfrm>
            <a:off x="2834089" y="6176963"/>
            <a:ext cx="652382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>
                <a:hlinkClick r:id="rId3" tooltip="https://www.flickr.com/photos/newsoresund/32912629641"/>
              </a:rPr>
              <a:t>Det här fotot</a:t>
            </a:r>
            <a:r>
              <a:rPr lang="sv-SE" sz="900"/>
              <a:t> av Okänd författare licensieras enligt </a:t>
            </a:r>
            <a:r>
              <a:rPr lang="sv-SE" sz="900">
                <a:hlinkClick r:id="rId4" tooltip="https://creativecommons.org/licenses/by/3.0/"/>
              </a:rPr>
              <a:t>CC BY</a:t>
            </a:r>
            <a:endParaRPr lang="sv-SE" sz="900"/>
          </a:p>
        </p:txBody>
      </p:sp>
    </p:spTree>
    <p:extLst>
      <p:ext uri="{BB962C8B-B14F-4D97-AF65-F5344CB8AC3E}">
        <p14:creationId xmlns:p14="http://schemas.microsoft.com/office/powerpoint/2010/main" val="27037294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45CC4FC2-151E-7442-29EB-E2BBBE7DA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Solbergaskogen -  vad händer</a:t>
            </a:r>
          </a:p>
        </p:txBody>
      </p:sp>
      <p:pic>
        <p:nvPicPr>
          <p:cNvPr id="13" name="Platshållare för innehåll 12" descr="En bild som visar utomhus, himmel, träd, vatten&#10;&#10;AI-genererat innehåll kan vara felaktigt.">
            <a:extLst>
              <a:ext uri="{FF2B5EF4-FFF2-40B4-BE49-F238E27FC236}">
                <a16:creationId xmlns:a16="http://schemas.microsoft.com/office/drawing/2014/main" id="{ECA6A3F4-9E4B-8340-3AF6-E7509C6C124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42" y="1825625"/>
            <a:ext cx="4931516" cy="4351338"/>
          </a:xfrm>
        </p:spPr>
      </p:pic>
      <p:pic>
        <p:nvPicPr>
          <p:cNvPr id="15" name="Platshållare för innehåll 14" descr="En bild som visar groda, groddjur, Äkta grodor, padda&#10;&#10;AI-genererat innehåll kan vara felaktigt.">
            <a:extLst>
              <a:ext uri="{FF2B5EF4-FFF2-40B4-BE49-F238E27FC236}">
                <a16:creationId xmlns:a16="http://schemas.microsoft.com/office/drawing/2014/main" id="{3E7B9B4F-FFD9-4553-7E63-12BB55F78C1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14536451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4AF3089-EB52-78B0-28CA-74BC68FD3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Solbergaskogen, vad kan vi mer göra?</a:t>
            </a:r>
          </a:p>
        </p:txBody>
      </p:sp>
      <p:pic>
        <p:nvPicPr>
          <p:cNvPr id="6" name="Platshållare för innehåll 5" descr="En bild som visar utomhus, träd, gräs, växt&#10;&#10;AI-genererat innehåll kan vara felaktigt.">
            <a:extLst>
              <a:ext uri="{FF2B5EF4-FFF2-40B4-BE49-F238E27FC236}">
                <a16:creationId xmlns:a16="http://schemas.microsoft.com/office/drawing/2014/main" id="{ECD60740-26B2-E900-6B6A-243DC85DA2C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248" y="1825625"/>
            <a:ext cx="3263503" cy="4351338"/>
          </a:xfrm>
        </p:spPr>
      </p:pic>
      <p:pic>
        <p:nvPicPr>
          <p:cNvPr id="8" name="Platshållare för innehåll 7" descr="En bild som visar fågel, utomhus, rovfågel, falk&#10;&#10;AI-genererat innehåll kan vara felaktigt.">
            <a:extLst>
              <a:ext uri="{FF2B5EF4-FFF2-40B4-BE49-F238E27FC236}">
                <a16:creationId xmlns:a16="http://schemas.microsoft.com/office/drawing/2014/main" id="{2ADF42B5-E735-5ACC-EF8F-32876ADA9A1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23126199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42FA211-53E0-658D-0757-D719F4332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/>
              <a:t>Vad saknar vi?</a:t>
            </a:r>
          </a:p>
        </p:txBody>
      </p:sp>
      <p:pic>
        <p:nvPicPr>
          <p:cNvPr id="5" name="Platshållare för innehåll 4" descr="En bild som visar leksak&#10;&#10;AI-genererat innehåll kan vara felaktigt.">
            <a:extLst>
              <a:ext uri="{FF2B5EF4-FFF2-40B4-BE49-F238E27FC236}">
                <a16:creationId xmlns:a16="http://schemas.microsoft.com/office/drawing/2014/main" id="{7C1EF587-0C8C-A30B-1EFF-BBF58582D4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530904" y="1938832"/>
            <a:ext cx="3691406" cy="3691406"/>
          </a:xfrm>
        </p:spPr>
      </p:pic>
    </p:spTree>
    <p:extLst>
      <p:ext uri="{BB962C8B-B14F-4D97-AF65-F5344CB8AC3E}">
        <p14:creationId xmlns:p14="http://schemas.microsoft.com/office/powerpoint/2010/main" val="2714335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EE32750-CBD7-1180-53DE-5528ADD63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/>
              <a:t>Uppdatering av det bostadspolitiska programmet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5DE1C-CE2F-5CC5-A6B5-1CA8E80EA9B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sv-SE" dirty="0"/>
              <a:t>Detta är från bilagan</a:t>
            </a:r>
          </a:p>
          <a:p>
            <a:r>
              <a:rPr lang="sv-SE" dirty="0"/>
              <a:t>Bostadspolitiska arbetsgruppen för Stockholm stads 10 föreningar. Januari 2025</a:t>
            </a:r>
          </a:p>
          <a:p>
            <a:r>
              <a:rPr lang="sv-SE" dirty="0"/>
              <a:t>Illustrationer Robert Nyberg.</a:t>
            </a:r>
          </a:p>
        </p:txBody>
      </p:sp>
      <p:pic>
        <p:nvPicPr>
          <p:cNvPr id="6" name="Platshållare för innehåll 5" descr="En bild som visar skärmbild, Teckensnitt, Grafik, grafisk design&#10;&#10;AI-genererat innehåll kan vara felaktigt.">
            <a:extLst>
              <a:ext uri="{FF2B5EF4-FFF2-40B4-BE49-F238E27FC236}">
                <a16:creationId xmlns:a16="http://schemas.microsoft.com/office/drawing/2014/main" id="{4EF4980E-E3C6-CDF4-DD62-F4906D79988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650058"/>
            <a:ext cx="5181600" cy="702472"/>
          </a:xfrm>
        </p:spPr>
      </p:pic>
    </p:spTree>
    <p:extLst>
      <p:ext uri="{BB962C8B-B14F-4D97-AF65-F5344CB8AC3E}">
        <p14:creationId xmlns:p14="http://schemas.microsoft.com/office/powerpoint/2010/main" val="17980574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D55E854-9BEC-776E-90DE-EB4918885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Hösten 2024 – Läget för oss i hyresrätt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ADD69F2-8D91-B4B6-4978-47DE4DF091F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sv-SE" dirty="0"/>
              <a:t>Är den extremt höga inflationen över?</a:t>
            </a:r>
          </a:p>
          <a:p>
            <a:r>
              <a:rPr lang="sv-SE" dirty="0"/>
              <a:t>Regeringen med SD vill att konsumtionen ska öka:</a:t>
            </a:r>
          </a:p>
          <a:p>
            <a:pPr lvl="1"/>
            <a:r>
              <a:rPr lang="sv-SE" dirty="0"/>
              <a:t>Sänkt skatt  både på inkomst och kapital  men det är minimala skattesänkningar för oss med lägre inkomster.</a:t>
            </a:r>
          </a:p>
          <a:p>
            <a:pPr lvl="1"/>
            <a:r>
              <a:rPr lang="sv-SE" dirty="0"/>
              <a:t>Räntorna har gått ner.</a:t>
            </a:r>
          </a:p>
          <a:p>
            <a:pPr lvl="1"/>
            <a:r>
              <a:rPr lang="sv-SE" dirty="0"/>
              <a:t>Inte sedan 50 talet har inflationen på mat ökat så mycket som nu. Senaste åren 20%</a:t>
            </a:r>
          </a:p>
        </p:txBody>
      </p:sp>
      <p:pic>
        <p:nvPicPr>
          <p:cNvPr id="6" name="Platshållare för innehåll 5" descr="En bild som visar text, klädsel, person, rita&#10;&#10;AI-genererat innehåll kan vara felaktigt.">
            <a:extLst>
              <a:ext uri="{FF2B5EF4-FFF2-40B4-BE49-F238E27FC236}">
                <a16:creationId xmlns:a16="http://schemas.microsoft.com/office/drawing/2014/main" id="{8CE73F70-3497-F885-59B4-DB76FC48AE4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1834097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77C1243-0802-27C9-6C48-C837D2BD7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Vad kostar bostadspolitiken för staten 2024?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14774B3-4ACC-7F48-9D11-74D4A025648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sv-SE" dirty="0"/>
              <a:t>Ränteavdrag 52 miljarder</a:t>
            </a:r>
          </a:p>
          <a:p>
            <a:r>
              <a:rPr lang="sv-SE" dirty="0"/>
              <a:t>Bostadstillägg 4,5 miljarder</a:t>
            </a:r>
          </a:p>
          <a:p>
            <a:r>
              <a:rPr lang="sv-SE" dirty="0" err="1"/>
              <a:t>Rotavdrag</a:t>
            </a:r>
            <a:r>
              <a:rPr lang="sv-SE" dirty="0"/>
              <a:t> 11,8 miljarder </a:t>
            </a:r>
          </a:p>
          <a:p>
            <a:r>
              <a:rPr lang="sv-SE" dirty="0"/>
              <a:t>Hyreshöjning – inget bidrag</a:t>
            </a:r>
          </a:p>
          <a:p>
            <a:r>
              <a:rPr lang="sv-SE" dirty="0"/>
              <a:t>Barnbidrag – ingen höjning</a:t>
            </a:r>
          </a:p>
          <a:p>
            <a:r>
              <a:rPr lang="sv-SE" dirty="0"/>
              <a:t>Underhållsstöd – ingen höjning</a:t>
            </a:r>
          </a:p>
          <a:p>
            <a:r>
              <a:rPr lang="sv-SE" dirty="0"/>
              <a:t>Bostadstillägg, ingen höjning</a:t>
            </a:r>
          </a:p>
        </p:txBody>
      </p:sp>
      <p:pic>
        <p:nvPicPr>
          <p:cNvPr id="6" name="Platshållare för innehåll 5" descr="Hög med amerikanska dollarsedel">
            <a:extLst>
              <a:ext uri="{FF2B5EF4-FFF2-40B4-BE49-F238E27FC236}">
                <a16:creationId xmlns:a16="http://schemas.microsoft.com/office/drawing/2014/main" id="{901E89F4-D32B-5038-D396-6530931060F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409"/>
            <a:ext cx="5181600" cy="3885770"/>
          </a:xfrm>
        </p:spPr>
      </p:pic>
    </p:spTree>
    <p:extLst>
      <p:ext uri="{BB962C8B-B14F-4D97-AF65-F5344CB8AC3E}">
        <p14:creationId xmlns:p14="http://schemas.microsoft.com/office/powerpoint/2010/main" val="1847221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0792A0D-8897-7D39-AAAB-035CEC60B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Statistik för Sverige – Hushåll som bor i hyresrätt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C641285-51C1-78CE-7912-8F6035A6C9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Realinkomsten har minskat </a:t>
            </a:r>
          </a:p>
          <a:p>
            <a:r>
              <a:rPr lang="sv-SE" dirty="0"/>
              <a:t>Vartannat hushåll kan inte spara</a:t>
            </a:r>
          </a:p>
          <a:p>
            <a:r>
              <a:rPr lang="sv-SE" dirty="0"/>
              <a:t>Vart femte hushåll tvingas att låna till löpande utgifter</a:t>
            </a:r>
          </a:p>
          <a:p>
            <a:r>
              <a:rPr lang="sv-SE" dirty="0"/>
              <a:t>Ensamhushåll är vanligt (över 50 %) för oss som hyr </a:t>
            </a:r>
          </a:p>
          <a:p>
            <a:r>
              <a:rPr lang="sv-SE" dirty="0"/>
              <a:t>Boendekostnaders fördelning  i % av lön</a:t>
            </a:r>
          </a:p>
          <a:p>
            <a:pPr lvl="2"/>
            <a:r>
              <a:rPr lang="sv-SE" dirty="0"/>
              <a:t>Hyresgäster 29-43%</a:t>
            </a:r>
          </a:p>
          <a:p>
            <a:pPr lvl="2"/>
            <a:r>
              <a:rPr lang="sv-SE" dirty="0"/>
              <a:t>Bostadsrättsinnehavare 13-22%</a:t>
            </a:r>
          </a:p>
          <a:p>
            <a:pPr lvl="2"/>
            <a:r>
              <a:rPr lang="sv-SE" dirty="0"/>
              <a:t>Småhus 9-16%</a:t>
            </a:r>
          </a:p>
          <a:p>
            <a:pPr lvl="2"/>
            <a:endParaRPr lang="sv-SE" dirty="0"/>
          </a:p>
          <a:p>
            <a:pPr lvl="2"/>
            <a:r>
              <a:rPr lang="sv-SE" dirty="0"/>
              <a:t>Häften av hyresgästerna har boendekostnader på över 40%</a:t>
            </a:r>
          </a:p>
        </p:txBody>
      </p:sp>
    </p:spTree>
    <p:extLst>
      <p:ext uri="{BB962C8B-B14F-4D97-AF65-F5344CB8AC3E}">
        <p14:creationId xmlns:p14="http://schemas.microsoft.com/office/powerpoint/2010/main" val="273535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782C19B-E956-6119-5E3D-6078A7752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Vad innebär otillräcklig inkomst?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F0A8850-CB08-426E-699B-FF0401B8B0E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v-SE" dirty="0"/>
              <a:t>Underkonsumtion av vård och mediciner</a:t>
            </a:r>
          </a:p>
          <a:p>
            <a:r>
              <a:rPr lang="sv-SE" dirty="0"/>
              <a:t>Sämre kost </a:t>
            </a:r>
          </a:p>
          <a:p>
            <a:r>
              <a:rPr lang="sv-SE" dirty="0"/>
              <a:t>Att inte kunna köpa nya glasögon</a:t>
            </a:r>
          </a:p>
          <a:p>
            <a:r>
              <a:rPr lang="sv-SE" dirty="0"/>
              <a:t>Att inte ha råd att;</a:t>
            </a:r>
          </a:p>
          <a:p>
            <a:pPr lvl="1"/>
            <a:r>
              <a:rPr lang="sv-SE" dirty="0"/>
              <a:t>gå till tandläkaren</a:t>
            </a:r>
          </a:p>
          <a:p>
            <a:pPr lvl="1"/>
            <a:r>
              <a:rPr lang="sv-SE" dirty="0"/>
              <a:t>Köpa nya kläder</a:t>
            </a:r>
          </a:p>
          <a:p>
            <a:pPr lvl="1"/>
            <a:r>
              <a:rPr lang="sv-SE" dirty="0"/>
              <a:t>Sämre fritid </a:t>
            </a:r>
            <a:r>
              <a:rPr lang="sv-SE" dirty="0" err="1"/>
              <a:t>inkl</a:t>
            </a:r>
            <a:r>
              <a:rPr lang="sv-SE" dirty="0"/>
              <a:t> resor</a:t>
            </a:r>
          </a:p>
          <a:p>
            <a:pPr lvl="1"/>
            <a:r>
              <a:rPr lang="sv-SE" dirty="0"/>
              <a:t>Ha husdjur</a:t>
            </a:r>
          </a:p>
          <a:p>
            <a:pPr lvl="1"/>
            <a:r>
              <a:rPr lang="sv-SE" dirty="0"/>
              <a:t>Köpa julklappar till barn och barnbarn </a:t>
            </a:r>
          </a:p>
          <a:p>
            <a:endParaRPr lang="sv-SE" dirty="0"/>
          </a:p>
        </p:txBody>
      </p:sp>
      <p:pic>
        <p:nvPicPr>
          <p:cNvPr id="6" name="Platshållare för innehåll 5" descr="En bild som visar rita, text, klädsel, person&#10;&#10;AI-genererat innehåll kan vara felaktigt.">
            <a:extLst>
              <a:ext uri="{FF2B5EF4-FFF2-40B4-BE49-F238E27FC236}">
                <a16:creationId xmlns:a16="http://schemas.microsoft.com/office/drawing/2014/main" id="{B4FF17AD-27A7-20A2-8EEC-45343819167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3872835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F5106B9-CEB5-0892-E4A7-6618E6528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/>
              <a:t>Stockholm en fortsatt delad stad, </a:t>
            </a:r>
            <a:r>
              <a:rPr lang="sv-SE" sz="2000" dirty="0"/>
              <a:t>utanförskapsområden, socioekonomiskt utsatta områden, parallell-samhällen, utsatta områden, Särskilt utsatta områden, Riskområden.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07D16E4-8736-0310-D95A-E7E7664B10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03322"/>
            <a:ext cx="5181600" cy="4351338"/>
          </a:xfrm>
        </p:spPr>
        <p:txBody>
          <a:bodyPr/>
          <a:lstStyle/>
          <a:p>
            <a:r>
              <a:rPr lang="sv-SE" b="1" dirty="0"/>
              <a:t>Fakta</a:t>
            </a:r>
          </a:p>
          <a:p>
            <a:r>
              <a:rPr lang="sv-SE" dirty="0"/>
              <a:t>10% bor i områden där inkomsten inte räcker till för hyreshöjningar.</a:t>
            </a:r>
          </a:p>
          <a:p>
            <a:r>
              <a:rPr lang="sv-SE" dirty="0"/>
              <a:t>Andra bor i områden där de fått kraftiga skattesänkningar.</a:t>
            </a:r>
          </a:p>
          <a:p>
            <a:r>
              <a:rPr lang="sv-SE" dirty="0"/>
              <a:t>Politiken säger inte;</a:t>
            </a:r>
          </a:p>
          <a:p>
            <a:pPr lvl="1"/>
            <a:r>
              <a:rPr lang="sv-SE" dirty="0"/>
              <a:t>Vi vill ha mer ojämlikhet</a:t>
            </a:r>
          </a:p>
          <a:p>
            <a:pPr lvl="1"/>
            <a:r>
              <a:rPr lang="sv-SE" dirty="0"/>
              <a:t>Men de bygger snabbt vidare på den ojämlikhet som finns. </a:t>
            </a:r>
          </a:p>
        </p:txBody>
      </p:sp>
      <p:pic>
        <p:nvPicPr>
          <p:cNvPr id="6" name="Platshållare för innehåll 5" descr="En bild som visar rita, skiss, illustration, text&#10;&#10;AI-genererat innehåll kan vara felaktigt.">
            <a:extLst>
              <a:ext uri="{FF2B5EF4-FFF2-40B4-BE49-F238E27FC236}">
                <a16:creationId xmlns:a16="http://schemas.microsoft.com/office/drawing/2014/main" id="{A25397E7-4D9F-8FC5-E7AB-B5DD055901A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756" y="2039033"/>
            <a:ext cx="3211551" cy="3878098"/>
          </a:xfrm>
        </p:spPr>
      </p:pic>
    </p:spTree>
    <p:extLst>
      <p:ext uri="{BB962C8B-B14F-4D97-AF65-F5344CB8AC3E}">
        <p14:creationId xmlns:p14="http://schemas.microsoft.com/office/powerpoint/2010/main" val="20311611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BAAA503-8FD3-5B71-AEEC-7AF0E1104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/>
              <a:t>Bygg bra bostäder </a:t>
            </a:r>
            <a:r>
              <a:rPr lang="en-US" sz="4200" i="1"/>
              <a:t>som alla har råd med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8DE0343-2B76-A60F-0B8B-601EBD4C0D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/>
              <a:t>3 av 4 unga 25-29 år, stängs ute från bostadsmarknaden i Stockholm stad</a:t>
            </a:r>
          </a:p>
          <a:p>
            <a:r>
              <a:rPr lang="en-US" sz="2200"/>
              <a:t>En 1:a på 30 kvm kostar 3,9 miljoner. Det förutsätter ett sparande  på 3 600 kr i månaden under 10 år = 432 000 kr i kontantinsats</a:t>
            </a:r>
          </a:p>
          <a:p>
            <a:pPr marL="0"/>
            <a:r>
              <a:rPr lang="en-US" sz="2200" b="1"/>
              <a:t>Källa Fastighetsägarna</a:t>
            </a:r>
          </a:p>
        </p:txBody>
      </p:sp>
      <p:pic>
        <p:nvPicPr>
          <p:cNvPr id="6" name="Platshållare för innehåll 5" descr="En bild som visar klädsel, rita, fotbeklädnader, person&#10;&#10;AI-genererat innehåll kan vara felaktigt.">
            <a:extLst>
              <a:ext uri="{FF2B5EF4-FFF2-40B4-BE49-F238E27FC236}">
                <a16:creationId xmlns:a16="http://schemas.microsoft.com/office/drawing/2014/main" id="{BFF05568-9335-62E1-6512-F2D6B8B173D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" r="2" b="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994471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799</Words>
  <Application>Microsoft Office PowerPoint</Application>
  <PresentationFormat>Bredbild</PresentationFormat>
  <Paragraphs>130</Paragraphs>
  <Slides>26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2</vt:i4>
      </vt:variant>
      <vt:variant>
        <vt:lpstr>Bildrubriker</vt:lpstr>
      </vt:variant>
      <vt:variant>
        <vt:i4>26</vt:i4>
      </vt:variant>
    </vt:vector>
  </HeadingPairs>
  <TitlesOfParts>
    <vt:vector size="31" baseType="lpstr">
      <vt:lpstr>Aptos</vt:lpstr>
      <vt:lpstr>Aptos Display</vt:lpstr>
      <vt:lpstr>Arial</vt:lpstr>
      <vt:lpstr>Office-tema</vt:lpstr>
      <vt:lpstr>1_Office-tema</vt:lpstr>
      <vt:lpstr>Bo möte den 2 april 2025     För alla som bor i Solberga och hyr av Stockholmshem. </vt:lpstr>
      <vt:lpstr>Dagens punkter</vt:lpstr>
      <vt:lpstr>Uppdatering av det bostadspolitiska programmet</vt:lpstr>
      <vt:lpstr>Hösten 2024 – Läget för oss i hyresrätt</vt:lpstr>
      <vt:lpstr>Vad kostar bostadspolitiken för staten 2024?</vt:lpstr>
      <vt:lpstr>Statistik för Sverige – Hushåll som bor i hyresrätt</vt:lpstr>
      <vt:lpstr>Vad innebär otillräcklig inkomst?</vt:lpstr>
      <vt:lpstr>Stockholm en fortsatt delad stad, utanförskapsområden, socioekonomiskt utsatta områden, parallell-samhällen, utsatta områden, Särskilt utsatta områden, Riskområden.</vt:lpstr>
      <vt:lpstr>Bygg bra bostäder som alla har råd med</vt:lpstr>
      <vt:lpstr>Stockholmshems årsrapport 2024 nybyggnation m.m.</vt:lpstr>
      <vt:lpstr>Stadens budget och nybyggnation</vt:lpstr>
      <vt:lpstr>Hyreshöjningar allmännyttan i Stockholm</vt:lpstr>
      <vt:lpstr>Vad gör hyresgästföreningen i Stockholm?</vt:lpstr>
      <vt:lpstr>Fasadrenovering</vt:lpstr>
      <vt:lpstr>Skyddsrum och Prepping</vt:lpstr>
      <vt:lpstr>Mosaik projekt i Rågsved tillsammans med de boende</vt:lpstr>
      <vt:lpstr>PowerPoint-presentation</vt:lpstr>
      <vt:lpstr>PowerPoint-presentation</vt:lpstr>
      <vt:lpstr>PowerPoint-presentation</vt:lpstr>
      <vt:lpstr>Vad är på gång i Solberga?</vt:lpstr>
      <vt:lpstr>Vilka stora event kommer att äga rum? </vt:lpstr>
      <vt:lpstr>Vad mer planeras?</vt:lpstr>
      <vt:lpstr>Boendeparkering ?</vt:lpstr>
      <vt:lpstr>Solbergaskogen -  vad händer</vt:lpstr>
      <vt:lpstr>Solbergaskogen, vad kan vi mer göra?</vt:lpstr>
      <vt:lpstr>Vad saknar vi?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Gunilla Roxby Cromvall</dc:creator>
  <cp:lastModifiedBy>Gunilla Roxby Cromvall</cp:lastModifiedBy>
  <cp:revision>1</cp:revision>
  <dcterms:created xsi:type="dcterms:W3CDTF">2025-03-20T11:33:40Z</dcterms:created>
  <dcterms:modified xsi:type="dcterms:W3CDTF">2025-04-02T09:22:48Z</dcterms:modified>
</cp:coreProperties>
</file>