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70" r:id="rId6"/>
    <p:sldId id="259" r:id="rId7"/>
    <p:sldId id="260" r:id="rId8"/>
    <p:sldId id="261" r:id="rId9"/>
    <p:sldId id="262" r:id="rId10"/>
    <p:sldId id="266" r:id="rId11"/>
    <p:sldId id="263" r:id="rId12"/>
    <p:sldId id="264" r:id="rId13"/>
    <p:sldId id="265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70A0F7-24A2-422B-8F74-E1807619852F}" v="7" dt="2024-04-11T11:26:28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nilla Roxby Cromvall" userId="b3da2d7b4743a0b8" providerId="LiveId" clId="{3F70A0F7-24A2-422B-8F74-E1807619852F}"/>
    <pc:docChg chg="undo custSel addSld delSld modSld sldOrd">
      <pc:chgData name="Gunilla Roxby Cromvall" userId="b3da2d7b4743a0b8" providerId="LiveId" clId="{3F70A0F7-24A2-422B-8F74-E1807619852F}" dt="2024-04-11T17:09:40.251" v="1122" actId="680"/>
      <pc:docMkLst>
        <pc:docMk/>
      </pc:docMkLst>
      <pc:sldChg chg="modSp mod">
        <pc:chgData name="Gunilla Roxby Cromvall" userId="b3da2d7b4743a0b8" providerId="LiveId" clId="{3F70A0F7-24A2-422B-8F74-E1807619852F}" dt="2024-04-11T11:28:42.897" v="916" actId="20577"/>
        <pc:sldMkLst>
          <pc:docMk/>
          <pc:sldMk cId="4245093399" sldId="257"/>
        </pc:sldMkLst>
        <pc:spChg chg="mod">
          <ac:chgData name="Gunilla Roxby Cromvall" userId="b3da2d7b4743a0b8" providerId="LiveId" clId="{3F70A0F7-24A2-422B-8F74-E1807619852F}" dt="2024-04-11T11:28:42.897" v="916" actId="20577"/>
          <ac:spMkLst>
            <pc:docMk/>
            <pc:sldMk cId="4245093399" sldId="257"/>
            <ac:spMk id="3" creationId="{576C2999-FE9A-F721-679F-5495E0EDCE91}"/>
          </ac:spMkLst>
        </pc:spChg>
      </pc:sldChg>
      <pc:sldChg chg="modSp mod">
        <pc:chgData name="Gunilla Roxby Cromvall" userId="b3da2d7b4743a0b8" providerId="LiveId" clId="{3F70A0F7-24A2-422B-8F74-E1807619852F}" dt="2024-04-11T10:38:38.204" v="7" actId="113"/>
        <pc:sldMkLst>
          <pc:docMk/>
          <pc:sldMk cId="3665343255" sldId="261"/>
        </pc:sldMkLst>
        <pc:spChg chg="mod">
          <ac:chgData name="Gunilla Roxby Cromvall" userId="b3da2d7b4743a0b8" providerId="LiveId" clId="{3F70A0F7-24A2-422B-8F74-E1807619852F}" dt="2024-04-11T10:38:38.204" v="7" actId="113"/>
          <ac:spMkLst>
            <pc:docMk/>
            <pc:sldMk cId="3665343255" sldId="261"/>
            <ac:spMk id="3" creationId="{9C3CFD38-7B44-D596-1698-E1D646F65323}"/>
          </ac:spMkLst>
        </pc:spChg>
      </pc:sldChg>
      <pc:sldChg chg="addSp delSp modSp new mod ord">
        <pc:chgData name="Gunilla Roxby Cromvall" userId="b3da2d7b4743a0b8" providerId="LiveId" clId="{3F70A0F7-24A2-422B-8F74-E1807619852F}" dt="2024-04-11T11:27:53.273" v="890"/>
        <pc:sldMkLst>
          <pc:docMk/>
          <pc:sldMk cId="3478118291" sldId="262"/>
        </pc:sldMkLst>
        <pc:spChg chg="mod">
          <ac:chgData name="Gunilla Roxby Cromvall" userId="b3da2d7b4743a0b8" providerId="LiveId" clId="{3F70A0F7-24A2-422B-8F74-E1807619852F}" dt="2024-04-11T10:58:48.066" v="85" actId="20577"/>
          <ac:spMkLst>
            <pc:docMk/>
            <pc:sldMk cId="3478118291" sldId="262"/>
            <ac:spMk id="2" creationId="{B205AFC7-44DA-B453-92AB-5901716E10D3}"/>
          </ac:spMkLst>
        </pc:spChg>
        <pc:spChg chg="mod">
          <ac:chgData name="Gunilla Roxby Cromvall" userId="b3da2d7b4743a0b8" providerId="LiveId" clId="{3F70A0F7-24A2-422B-8F74-E1807619852F}" dt="2024-04-11T10:58:59.914" v="86" actId="20577"/>
          <ac:spMkLst>
            <pc:docMk/>
            <pc:sldMk cId="3478118291" sldId="262"/>
            <ac:spMk id="4" creationId="{8EBF5A02-B86E-8D55-1B80-50D0286EBDA9}"/>
          </ac:spMkLst>
        </pc:spChg>
        <pc:spChg chg="del">
          <ac:chgData name="Gunilla Roxby Cromvall" userId="b3da2d7b4743a0b8" providerId="LiveId" clId="{3F70A0F7-24A2-422B-8F74-E1807619852F}" dt="2024-04-11T10:56:59.372" v="52"/>
          <ac:spMkLst>
            <pc:docMk/>
            <pc:sldMk cId="3478118291" sldId="262"/>
            <ac:spMk id="6" creationId="{4A7064DD-3C49-A7F7-3193-900AD8E7CFA6}"/>
          </ac:spMkLst>
        </pc:spChg>
        <pc:picChg chg="add mod">
          <ac:chgData name="Gunilla Roxby Cromvall" userId="b3da2d7b4743a0b8" providerId="LiveId" clId="{3F70A0F7-24A2-422B-8F74-E1807619852F}" dt="2024-04-11T10:56:59.372" v="52"/>
          <ac:picMkLst>
            <pc:docMk/>
            <pc:sldMk cId="3478118291" sldId="262"/>
            <ac:picMk id="1026" creationId="{092E0D71-3DB2-C2A6-653C-B143F48C7053}"/>
          </ac:picMkLst>
        </pc:picChg>
      </pc:sldChg>
      <pc:sldChg chg="addSp delSp modSp new mod modClrScheme chgLayout">
        <pc:chgData name="Gunilla Roxby Cromvall" userId="b3da2d7b4743a0b8" providerId="LiveId" clId="{3F70A0F7-24A2-422B-8F74-E1807619852F}" dt="2024-04-11T11:07:28.518" v="91" actId="962"/>
        <pc:sldMkLst>
          <pc:docMk/>
          <pc:sldMk cId="3118614574" sldId="263"/>
        </pc:sldMkLst>
        <pc:spChg chg="del">
          <ac:chgData name="Gunilla Roxby Cromvall" userId="b3da2d7b4743a0b8" providerId="LiveId" clId="{3F70A0F7-24A2-422B-8F74-E1807619852F}" dt="2024-04-11T11:04:16.164" v="88" actId="700"/>
          <ac:spMkLst>
            <pc:docMk/>
            <pc:sldMk cId="3118614574" sldId="263"/>
            <ac:spMk id="2" creationId="{FDA071DA-F1E9-1B10-E348-407C8529B74A}"/>
          </ac:spMkLst>
        </pc:spChg>
        <pc:spChg chg="del">
          <ac:chgData name="Gunilla Roxby Cromvall" userId="b3da2d7b4743a0b8" providerId="LiveId" clId="{3F70A0F7-24A2-422B-8F74-E1807619852F}" dt="2024-04-11T11:04:16.164" v="88" actId="700"/>
          <ac:spMkLst>
            <pc:docMk/>
            <pc:sldMk cId="3118614574" sldId="263"/>
            <ac:spMk id="3" creationId="{AEE55DC5-7D88-94AA-31C9-5183CF2B06C1}"/>
          </ac:spMkLst>
        </pc:spChg>
        <pc:spChg chg="del">
          <ac:chgData name="Gunilla Roxby Cromvall" userId="b3da2d7b4743a0b8" providerId="LiveId" clId="{3F70A0F7-24A2-422B-8F74-E1807619852F}" dt="2024-04-11T11:04:16.164" v="88" actId="700"/>
          <ac:spMkLst>
            <pc:docMk/>
            <pc:sldMk cId="3118614574" sldId="263"/>
            <ac:spMk id="4" creationId="{1F964D19-5821-F90E-654F-FEA300A7BFCF}"/>
          </ac:spMkLst>
        </pc:spChg>
        <pc:spChg chg="del">
          <ac:chgData name="Gunilla Roxby Cromvall" userId="b3da2d7b4743a0b8" providerId="LiveId" clId="{3F70A0F7-24A2-422B-8F74-E1807619852F}" dt="2024-04-11T11:04:16.164" v="88" actId="700"/>
          <ac:spMkLst>
            <pc:docMk/>
            <pc:sldMk cId="3118614574" sldId="263"/>
            <ac:spMk id="5" creationId="{BCDD1686-1B67-93F9-7D7A-5CCE7FC0325D}"/>
          </ac:spMkLst>
        </pc:spChg>
        <pc:spChg chg="del">
          <ac:chgData name="Gunilla Roxby Cromvall" userId="b3da2d7b4743a0b8" providerId="LiveId" clId="{3F70A0F7-24A2-422B-8F74-E1807619852F}" dt="2024-04-11T11:04:16.164" v="88" actId="700"/>
          <ac:spMkLst>
            <pc:docMk/>
            <pc:sldMk cId="3118614574" sldId="263"/>
            <ac:spMk id="6" creationId="{BEF4C03E-DD79-9B5C-503E-CD01C74FA7DA}"/>
          </ac:spMkLst>
        </pc:spChg>
        <pc:picChg chg="add mod">
          <ac:chgData name="Gunilla Roxby Cromvall" userId="b3da2d7b4743a0b8" providerId="LiveId" clId="{3F70A0F7-24A2-422B-8F74-E1807619852F}" dt="2024-04-11T11:07:28.518" v="91" actId="962"/>
          <ac:picMkLst>
            <pc:docMk/>
            <pc:sldMk cId="3118614574" sldId="263"/>
            <ac:picMk id="8" creationId="{004A67AC-019F-8A66-5A48-683B3434DDB9}"/>
          </ac:picMkLst>
        </pc:picChg>
      </pc:sldChg>
      <pc:sldChg chg="addSp delSp modSp new mod">
        <pc:chgData name="Gunilla Roxby Cromvall" userId="b3da2d7b4743a0b8" providerId="LiveId" clId="{3F70A0F7-24A2-422B-8F74-E1807619852F}" dt="2024-04-11T11:13:45.731" v="97" actId="962"/>
        <pc:sldMkLst>
          <pc:docMk/>
          <pc:sldMk cId="3788292987" sldId="264"/>
        </pc:sldMkLst>
        <pc:spChg chg="add del">
          <ac:chgData name="Gunilla Roxby Cromvall" userId="b3da2d7b4743a0b8" providerId="LiveId" clId="{3F70A0F7-24A2-422B-8F74-E1807619852F}" dt="2024-04-11T11:11:45.914" v="94" actId="22"/>
          <ac:spMkLst>
            <pc:docMk/>
            <pc:sldMk cId="3788292987" sldId="264"/>
            <ac:spMk id="3" creationId="{F834C7B8-B778-4576-36AE-4EAFB0430A02}"/>
          </ac:spMkLst>
        </pc:spChg>
        <pc:picChg chg="add mod">
          <ac:chgData name="Gunilla Roxby Cromvall" userId="b3da2d7b4743a0b8" providerId="LiveId" clId="{3F70A0F7-24A2-422B-8F74-E1807619852F}" dt="2024-04-11T11:13:45.731" v="97" actId="962"/>
          <ac:picMkLst>
            <pc:docMk/>
            <pc:sldMk cId="3788292987" sldId="264"/>
            <ac:picMk id="5" creationId="{5EB420D9-BA84-7485-2FBD-4AB8A4D444F0}"/>
          </ac:picMkLst>
        </pc:picChg>
      </pc:sldChg>
      <pc:sldChg chg="addSp modSp new mod modClrScheme chgLayout">
        <pc:chgData name="Gunilla Roxby Cromvall" userId="b3da2d7b4743a0b8" providerId="LiveId" clId="{3F70A0F7-24A2-422B-8F74-E1807619852F}" dt="2024-04-11T11:17:50.457" v="500" actId="20577"/>
        <pc:sldMkLst>
          <pc:docMk/>
          <pc:sldMk cId="579481174" sldId="265"/>
        </pc:sldMkLst>
        <pc:spChg chg="add mod">
          <ac:chgData name="Gunilla Roxby Cromvall" userId="b3da2d7b4743a0b8" providerId="LiveId" clId="{3F70A0F7-24A2-422B-8F74-E1807619852F}" dt="2024-04-11T11:14:26.078" v="115" actId="20577"/>
          <ac:spMkLst>
            <pc:docMk/>
            <pc:sldMk cId="579481174" sldId="265"/>
            <ac:spMk id="2" creationId="{B49DCE40-1677-EEC4-6220-41E9E5AAE52F}"/>
          </ac:spMkLst>
        </pc:spChg>
        <pc:spChg chg="add mod">
          <ac:chgData name="Gunilla Roxby Cromvall" userId="b3da2d7b4743a0b8" providerId="LiveId" clId="{3F70A0F7-24A2-422B-8F74-E1807619852F}" dt="2024-04-11T11:17:50.457" v="500" actId="20577"/>
          <ac:spMkLst>
            <pc:docMk/>
            <pc:sldMk cId="579481174" sldId="265"/>
            <ac:spMk id="3" creationId="{5A450446-FBFC-628A-1BDE-84ABDF8424F4}"/>
          </ac:spMkLst>
        </pc:spChg>
      </pc:sldChg>
      <pc:sldChg chg="new del">
        <pc:chgData name="Gunilla Roxby Cromvall" userId="b3da2d7b4743a0b8" providerId="LiveId" clId="{3F70A0F7-24A2-422B-8F74-E1807619852F}" dt="2024-04-11T11:18:31.357" v="502" actId="47"/>
        <pc:sldMkLst>
          <pc:docMk/>
          <pc:sldMk cId="893260389" sldId="266"/>
        </pc:sldMkLst>
      </pc:sldChg>
      <pc:sldChg chg="addSp delSp modSp new mod">
        <pc:chgData name="Gunilla Roxby Cromvall" userId="b3da2d7b4743a0b8" providerId="LiveId" clId="{3F70A0F7-24A2-422B-8F74-E1807619852F}" dt="2024-04-11T11:20:58.157" v="645" actId="313"/>
        <pc:sldMkLst>
          <pc:docMk/>
          <pc:sldMk cId="2408560271" sldId="266"/>
        </pc:sldMkLst>
        <pc:spChg chg="mod">
          <ac:chgData name="Gunilla Roxby Cromvall" userId="b3da2d7b4743a0b8" providerId="LiveId" clId="{3F70A0F7-24A2-422B-8F74-E1807619852F}" dt="2024-04-11T11:19:21.270" v="539" actId="20577"/>
          <ac:spMkLst>
            <pc:docMk/>
            <pc:sldMk cId="2408560271" sldId="266"/>
            <ac:spMk id="2" creationId="{BD645F39-AA4B-B784-63E9-48E538B5E66D}"/>
          </ac:spMkLst>
        </pc:spChg>
        <pc:spChg chg="mod">
          <ac:chgData name="Gunilla Roxby Cromvall" userId="b3da2d7b4743a0b8" providerId="LiveId" clId="{3F70A0F7-24A2-422B-8F74-E1807619852F}" dt="2024-04-11T11:20:58.157" v="645" actId="313"/>
          <ac:spMkLst>
            <pc:docMk/>
            <pc:sldMk cId="2408560271" sldId="266"/>
            <ac:spMk id="3" creationId="{B7C4E262-6D59-3E6E-15F2-2AF4077A3A17}"/>
          </ac:spMkLst>
        </pc:spChg>
        <pc:spChg chg="del">
          <ac:chgData name="Gunilla Roxby Cromvall" userId="b3da2d7b4743a0b8" providerId="LiveId" clId="{3F70A0F7-24A2-422B-8F74-E1807619852F}" dt="2024-04-11T11:20:48.794" v="644" actId="931"/>
          <ac:spMkLst>
            <pc:docMk/>
            <pc:sldMk cId="2408560271" sldId="266"/>
            <ac:spMk id="4" creationId="{CD8E179A-DC1A-471E-A84C-8DFD5E613605}"/>
          </ac:spMkLst>
        </pc:spChg>
        <pc:picChg chg="add mod">
          <ac:chgData name="Gunilla Roxby Cromvall" userId="b3da2d7b4743a0b8" providerId="LiveId" clId="{3F70A0F7-24A2-422B-8F74-E1807619852F}" dt="2024-04-11T11:20:48.794" v="644" actId="931"/>
          <ac:picMkLst>
            <pc:docMk/>
            <pc:sldMk cId="2408560271" sldId="266"/>
            <ac:picMk id="6" creationId="{B77A0D86-51C0-EB50-9D45-4EC3D8E0E4FD}"/>
          </ac:picMkLst>
        </pc:picChg>
      </pc:sldChg>
      <pc:sldChg chg="addSp delSp modSp new mod modClrScheme chgLayout">
        <pc:chgData name="Gunilla Roxby Cromvall" userId="b3da2d7b4743a0b8" providerId="LiveId" clId="{3F70A0F7-24A2-422B-8F74-E1807619852F}" dt="2024-04-11T11:24:39.092" v="736" actId="962"/>
        <pc:sldMkLst>
          <pc:docMk/>
          <pc:sldMk cId="2182767435" sldId="267"/>
        </pc:sldMkLst>
        <pc:spChg chg="mod ord">
          <ac:chgData name="Gunilla Roxby Cromvall" userId="b3da2d7b4743a0b8" providerId="LiveId" clId="{3F70A0F7-24A2-422B-8F74-E1807619852F}" dt="2024-04-11T11:22:28.488" v="733" actId="700"/>
          <ac:spMkLst>
            <pc:docMk/>
            <pc:sldMk cId="2182767435" sldId="267"/>
            <ac:spMk id="2" creationId="{4CCA3167-3913-7D54-126B-493D53C186B8}"/>
          </ac:spMkLst>
        </pc:spChg>
        <pc:spChg chg="mod ord">
          <ac:chgData name="Gunilla Roxby Cromvall" userId="b3da2d7b4743a0b8" providerId="LiveId" clId="{3F70A0F7-24A2-422B-8F74-E1807619852F}" dt="2024-04-11T11:22:28.488" v="733" actId="700"/>
          <ac:spMkLst>
            <pc:docMk/>
            <pc:sldMk cId="2182767435" sldId="267"/>
            <ac:spMk id="3" creationId="{8498EABB-24F9-1A0C-DC73-5C98CFCA776B}"/>
          </ac:spMkLst>
        </pc:spChg>
        <pc:spChg chg="add del mod ord">
          <ac:chgData name="Gunilla Roxby Cromvall" userId="b3da2d7b4743a0b8" providerId="LiveId" clId="{3F70A0F7-24A2-422B-8F74-E1807619852F}" dt="2024-04-11T11:24:37.419" v="734" actId="931"/>
          <ac:spMkLst>
            <pc:docMk/>
            <pc:sldMk cId="2182767435" sldId="267"/>
            <ac:spMk id="4" creationId="{0D999115-7C13-8859-F027-14321A61F771}"/>
          </ac:spMkLst>
        </pc:spChg>
        <pc:picChg chg="add mod">
          <ac:chgData name="Gunilla Roxby Cromvall" userId="b3da2d7b4743a0b8" providerId="LiveId" clId="{3F70A0F7-24A2-422B-8F74-E1807619852F}" dt="2024-04-11T11:24:39.092" v="736" actId="962"/>
          <ac:picMkLst>
            <pc:docMk/>
            <pc:sldMk cId="2182767435" sldId="267"/>
            <ac:picMk id="6" creationId="{1EF24460-2E42-E4CE-24F1-ED3FE4CB0A35}"/>
          </ac:picMkLst>
        </pc:picChg>
      </pc:sldChg>
      <pc:sldChg chg="addSp delSp modSp new mod">
        <pc:chgData name="Gunilla Roxby Cromvall" userId="b3da2d7b4743a0b8" providerId="LiveId" clId="{3F70A0F7-24A2-422B-8F74-E1807619852F}" dt="2024-04-11T11:26:30.469" v="880" actId="962"/>
        <pc:sldMkLst>
          <pc:docMk/>
          <pc:sldMk cId="1966915499" sldId="268"/>
        </pc:sldMkLst>
        <pc:spChg chg="mod">
          <ac:chgData name="Gunilla Roxby Cromvall" userId="b3da2d7b4743a0b8" providerId="LiveId" clId="{3F70A0F7-24A2-422B-8F74-E1807619852F}" dt="2024-04-11T11:25:20.110" v="793" actId="20577"/>
          <ac:spMkLst>
            <pc:docMk/>
            <pc:sldMk cId="1966915499" sldId="268"/>
            <ac:spMk id="2" creationId="{1B50724E-6399-D154-2B4F-07D3947CA757}"/>
          </ac:spMkLst>
        </pc:spChg>
        <pc:spChg chg="mod">
          <ac:chgData name="Gunilla Roxby Cromvall" userId="b3da2d7b4743a0b8" providerId="LiveId" clId="{3F70A0F7-24A2-422B-8F74-E1807619852F}" dt="2024-04-11T11:25:54.756" v="876" actId="20577"/>
          <ac:spMkLst>
            <pc:docMk/>
            <pc:sldMk cId="1966915499" sldId="268"/>
            <ac:spMk id="3" creationId="{B09B91F6-46C9-60BE-19DC-276CFA6A748B}"/>
          </ac:spMkLst>
        </pc:spChg>
        <pc:spChg chg="del mod">
          <ac:chgData name="Gunilla Roxby Cromvall" userId="b3da2d7b4743a0b8" providerId="LiveId" clId="{3F70A0F7-24A2-422B-8F74-E1807619852F}" dt="2024-04-11T11:26:28.766" v="878" actId="931"/>
          <ac:spMkLst>
            <pc:docMk/>
            <pc:sldMk cId="1966915499" sldId="268"/>
            <ac:spMk id="4" creationId="{06AAC84D-C0BE-1A73-B7BD-59D00024E364}"/>
          </ac:spMkLst>
        </pc:spChg>
        <pc:spChg chg="add mod">
          <ac:chgData name="Gunilla Roxby Cromvall" userId="b3da2d7b4743a0b8" providerId="LiveId" clId="{3F70A0F7-24A2-422B-8F74-E1807619852F}" dt="2024-04-11T11:26:30.469" v="880" actId="962"/>
          <ac:spMkLst>
            <pc:docMk/>
            <pc:sldMk cId="1966915499" sldId="268"/>
            <ac:spMk id="7" creationId="{27CACD1E-A595-24F3-FE86-47E9E6977F04}"/>
          </ac:spMkLst>
        </pc:spChg>
        <pc:picChg chg="add mod">
          <ac:chgData name="Gunilla Roxby Cromvall" userId="b3da2d7b4743a0b8" providerId="LiveId" clId="{3F70A0F7-24A2-422B-8F74-E1807619852F}" dt="2024-04-11T11:26:30.469" v="880" actId="962"/>
          <ac:picMkLst>
            <pc:docMk/>
            <pc:sldMk cId="1966915499" sldId="268"/>
            <ac:picMk id="6" creationId="{D65DA46D-1743-C162-6EDD-A3B32137E706}"/>
          </ac:picMkLst>
        </pc:picChg>
      </pc:sldChg>
      <pc:sldChg chg="modSp new mod">
        <pc:chgData name="Gunilla Roxby Cromvall" userId="b3da2d7b4743a0b8" providerId="LiveId" clId="{3F70A0F7-24A2-422B-8F74-E1807619852F}" dt="2024-04-11T11:26:52.525" v="888" actId="20577"/>
        <pc:sldMkLst>
          <pc:docMk/>
          <pc:sldMk cId="2554758553" sldId="269"/>
        </pc:sldMkLst>
        <pc:spChg chg="mod">
          <ac:chgData name="Gunilla Roxby Cromvall" userId="b3da2d7b4743a0b8" providerId="LiveId" clId="{3F70A0F7-24A2-422B-8F74-E1807619852F}" dt="2024-04-11T11:26:52.525" v="888" actId="20577"/>
          <ac:spMkLst>
            <pc:docMk/>
            <pc:sldMk cId="2554758553" sldId="269"/>
            <ac:spMk id="2" creationId="{29A27529-2BC0-D5AB-35D6-CB094816CDAD}"/>
          </ac:spMkLst>
        </pc:spChg>
      </pc:sldChg>
      <pc:sldChg chg="modSp new mod">
        <pc:chgData name="Gunilla Roxby Cromvall" userId="b3da2d7b4743a0b8" providerId="LiveId" clId="{3F70A0F7-24A2-422B-8F74-E1807619852F}" dt="2024-04-11T11:30:35.092" v="1121" actId="20577"/>
        <pc:sldMkLst>
          <pc:docMk/>
          <pc:sldMk cId="174749530" sldId="270"/>
        </pc:sldMkLst>
        <pc:spChg chg="mod">
          <ac:chgData name="Gunilla Roxby Cromvall" userId="b3da2d7b4743a0b8" providerId="LiveId" clId="{3F70A0F7-24A2-422B-8F74-E1807619852F}" dt="2024-04-11T11:28:57.439" v="931" actId="20577"/>
          <ac:spMkLst>
            <pc:docMk/>
            <pc:sldMk cId="174749530" sldId="270"/>
            <ac:spMk id="2" creationId="{38A6CE26-2CA7-F575-CCB3-5B6F342D7C99}"/>
          </ac:spMkLst>
        </pc:spChg>
        <pc:spChg chg="mod">
          <ac:chgData name="Gunilla Roxby Cromvall" userId="b3da2d7b4743a0b8" providerId="LiveId" clId="{3F70A0F7-24A2-422B-8F74-E1807619852F}" dt="2024-04-11T11:30:35.092" v="1121" actId="20577"/>
          <ac:spMkLst>
            <pc:docMk/>
            <pc:sldMk cId="174749530" sldId="270"/>
            <ac:spMk id="3" creationId="{BEA0F8BF-63BF-F5A0-F878-96E2537DD2A1}"/>
          </ac:spMkLst>
        </pc:spChg>
      </pc:sldChg>
      <pc:sldChg chg="new">
        <pc:chgData name="Gunilla Roxby Cromvall" userId="b3da2d7b4743a0b8" providerId="LiveId" clId="{3F70A0F7-24A2-422B-8F74-E1807619852F}" dt="2024-04-11T17:09:40.251" v="1122" actId="680"/>
        <pc:sldMkLst>
          <pc:docMk/>
          <pc:sldMk cId="151294000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A0FA50-AADA-0E99-0D19-5E34D4754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922E78F-D658-A46E-7B38-E6B5B81EAF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1E2F230-4091-323F-712E-883F748EE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C0B3-BFDA-4CA1-A06E-AFC076912752}" type="datetimeFigureOut">
              <a:rPr lang="sv-SE" smtClean="0"/>
              <a:t>2024-04-11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89A095A-667F-2C99-DAD8-648B1CD8F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9B27A34-E75E-8783-9897-D3996B837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0076-5072-434D-87E8-70E7F488A7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9685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08D4FC-ED7A-CB61-7363-7420D1534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E7BDA673-AD89-7047-CD42-181CEE0E7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EAD680E-A701-161C-2FB8-E035130D9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C0B3-BFDA-4CA1-A06E-AFC076912752}" type="datetimeFigureOut">
              <a:rPr lang="sv-SE" smtClean="0"/>
              <a:t>2024-04-11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30644F8-0E9C-DF7B-4877-890AA1D93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E91090B-59D5-85A2-FBF3-BC353587B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0076-5072-434D-87E8-70E7F488A7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4766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9AFA0712-9A21-20FC-95E4-854D651824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3BA1246-91AD-E4C2-89A4-7998D5322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41A2A11-3229-DE47-4D86-A8C4C3176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C0B3-BFDA-4CA1-A06E-AFC076912752}" type="datetimeFigureOut">
              <a:rPr lang="sv-SE" smtClean="0"/>
              <a:t>2024-04-11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7F98C92-202B-5EFC-43B3-EB0F7CE4D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5109C3F-37C4-6B22-7AB9-C962B1CE8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0076-5072-434D-87E8-70E7F488A7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0739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9BBF3C-2580-9ECB-7405-F63A5CA5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1216292-D71C-F81A-D6E8-47EDA0CC6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AE34A4F-53D3-64E4-39C9-02FB1873C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C0B3-BFDA-4CA1-A06E-AFC076912752}" type="datetimeFigureOut">
              <a:rPr lang="sv-SE" smtClean="0"/>
              <a:t>2024-04-11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DA643E5-0E80-8791-579F-996280A2F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1B6643E-6224-D9D9-4E72-9FD371E83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0076-5072-434D-87E8-70E7F488A7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5803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E2723F2-3812-A056-85C1-FE35FC1A3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F2A1E69-5441-F11B-8161-98E79D3CB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B4BD876-47A2-39CF-18F9-F6B8D129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C0B3-BFDA-4CA1-A06E-AFC076912752}" type="datetimeFigureOut">
              <a:rPr lang="sv-SE" smtClean="0"/>
              <a:t>2024-04-11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3EC624F-ABAB-C421-9218-96C2BFBF9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A14196-9B41-3643-3913-2006E3499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0076-5072-434D-87E8-70E7F488A7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5719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0CDF91-4219-9646-0923-8BFCE2F68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F7BDBCA-FE39-F5B2-ACC1-626D372488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955FB05-8274-3C80-866F-599C11817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31E026B-1C85-E8C1-4AC4-D4CBC4797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C0B3-BFDA-4CA1-A06E-AFC076912752}" type="datetimeFigureOut">
              <a:rPr lang="sv-SE" smtClean="0"/>
              <a:t>2024-04-11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FC5B217-41DD-F58A-3DAE-56B4A6FC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1DBD0F2-1BDF-D946-4931-8AC775181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0076-5072-434D-87E8-70E7F488A7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6650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263D68-66FD-8D61-59C1-3A526F39E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1C3D92E-CD7A-AD26-638A-103231E34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04906DD-AE78-51EC-035A-68D4C2451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40A094-94B6-5F1D-089F-BF0FBE7D4D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FF676FE-4662-0E3C-74AD-161BC4F9AF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F47F171A-7AD0-1955-C9FF-F79C71638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C0B3-BFDA-4CA1-A06E-AFC076912752}" type="datetimeFigureOut">
              <a:rPr lang="sv-SE" smtClean="0"/>
              <a:t>2024-04-11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DB32FE8-336C-5F63-139F-EE078D6EC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3E95F63-5284-88B4-8376-70E83A950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0076-5072-434D-87E8-70E7F488A7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7176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64BA42-8955-8798-0E10-D1AA23B2D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4522111-2813-FC5F-AB88-39E9CCABB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C0B3-BFDA-4CA1-A06E-AFC076912752}" type="datetimeFigureOut">
              <a:rPr lang="sv-SE" smtClean="0"/>
              <a:t>2024-04-11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D5DE652-0B6E-73C4-0A8A-FFCC636AF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E722F90-74E2-2E49-3AAF-2ECF28A5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0076-5072-434D-87E8-70E7F488A7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7174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EE0E0B5-75FE-AE1F-52AF-813F82FBE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C0B3-BFDA-4CA1-A06E-AFC076912752}" type="datetimeFigureOut">
              <a:rPr lang="sv-SE" smtClean="0"/>
              <a:t>2024-04-11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B646143-A3FF-75C3-F887-BB390E9D7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6BFBBF6-50B6-EC2A-53D7-A96138E9C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0076-5072-434D-87E8-70E7F488A7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1761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782779-373B-826F-167E-5199BC59D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E5303D0-8621-41FB-F3B5-B2A668D68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65302E7-0FF6-95D1-BD13-1ECAFD410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A84AB4D-ECF1-E4B0-2488-56F475DBF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C0B3-BFDA-4CA1-A06E-AFC076912752}" type="datetimeFigureOut">
              <a:rPr lang="sv-SE" smtClean="0"/>
              <a:t>2024-04-11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660F740-5EF4-819E-879B-BAF7F91C8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9C5BFCB-BD1C-4EBE-BD33-77B20E79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0076-5072-434D-87E8-70E7F488A7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1592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9F04DC-93AD-7BCB-9A98-528D865B3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79D22F1-A061-5A57-736F-9E61447185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D00E94A-E576-77C3-5C02-EBC6BC481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081A459-8EEA-5D7E-5CDA-84459DBC9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C0B3-BFDA-4CA1-A06E-AFC076912752}" type="datetimeFigureOut">
              <a:rPr lang="sv-SE" smtClean="0"/>
              <a:t>2024-04-11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7189707-9BB6-6031-F7ED-DA9B758AC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07033C7-54D2-3BF9-3449-7DA556B3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0076-5072-434D-87E8-70E7F488A7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394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960032E-E407-21FD-CCC6-700416C5D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0356C75-5CD6-93AC-B319-52DEF6026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D3C3171-A6B2-821F-7986-22995ADB6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D9C0B3-BFDA-4CA1-A06E-AFC076912752}" type="datetimeFigureOut">
              <a:rPr lang="sv-SE" smtClean="0"/>
              <a:t>2024-04-11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EDF0B36-7531-16BD-A1CE-BE67953900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04D1CCC-4BD7-24DC-14FC-6C4DDE1E5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650076-5072-434D-87E8-70E7F488A7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760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aturogungdom/31074904424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d/3.0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mailto:Hagersten-alvsjo@stockholm.se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77370075@N07/8528942110/" TargetMode="External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lickr.com/photos/99281448@N02/21932620442" TargetMode="External"/><Relationship Id="rId5" Type="http://schemas.openxmlformats.org/officeDocument/2006/relationships/image" Target="../media/image4.jpg"/><Relationship Id="rId4" Type="http://schemas.openxmlformats.org/officeDocument/2006/relationships/hyperlink" Target="https://creativecommons.org/licenses/by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facebook.com/reel/1099483384634946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skärmbild, Teckensnitt, Grafik, grafisk design&#10;&#10;Automatiskt genererad beskrivning">
            <a:extLst>
              <a:ext uri="{FF2B5EF4-FFF2-40B4-BE49-F238E27FC236}">
                <a16:creationId xmlns:a16="http://schemas.microsoft.com/office/drawing/2014/main" id="{9CDE2D7C-C1EB-6CAA-2FE7-3516D8A54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03" y="1577030"/>
            <a:ext cx="9613397" cy="1297806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AC18E8C-D7EB-39B4-D0E3-66F92C7C9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304" y="3429000"/>
            <a:ext cx="8921672" cy="1713305"/>
          </a:xfrm>
        </p:spPr>
        <p:txBody>
          <a:bodyPr anchor="b">
            <a:normAutofit/>
          </a:bodyPr>
          <a:lstStyle/>
          <a:p>
            <a:pPr algn="l"/>
            <a:r>
              <a:rPr lang="sv-SE" sz="5600" dirty="0"/>
              <a:t>Bomöte för lokal hyresgästförening Kristallskon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F440EFD-6D99-E049-DA66-B6E2ADA361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9303" y="5142305"/>
            <a:ext cx="7321298" cy="753165"/>
          </a:xfrm>
        </p:spPr>
        <p:txBody>
          <a:bodyPr anchor="t">
            <a:normAutofit/>
          </a:bodyPr>
          <a:lstStyle/>
          <a:p>
            <a:pPr algn="l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1003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645F39-AA4B-B784-63E9-48E538B5E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Hemberedskap 17 april Stövelvägen 12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C4E262-6D59-3E6E-15F2-2AF4077A3A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Civilförsvarsförbundet</a:t>
            </a:r>
          </a:p>
          <a:p>
            <a:r>
              <a:rPr lang="sv-SE" dirty="0"/>
              <a:t>Samarrangemang Odlarföreningen och Kristallskon</a:t>
            </a:r>
          </a:p>
        </p:txBody>
      </p:sp>
      <p:pic>
        <p:nvPicPr>
          <p:cNvPr id="6" name="Platshållare för innehåll 5" descr="Man som kysser en uniformerad kvinna med ett spädbarn">
            <a:extLst>
              <a:ext uri="{FF2B5EF4-FFF2-40B4-BE49-F238E27FC236}">
                <a16:creationId xmlns:a16="http://schemas.microsoft.com/office/drawing/2014/main" id="{B77A0D86-51C0-EB50-9D45-4EC3D8E0E4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2408560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ext, fotbeklädnader, Teckensnitt, cirkel&#10;&#10;Automatiskt genererad beskrivning">
            <a:extLst>
              <a:ext uri="{FF2B5EF4-FFF2-40B4-BE49-F238E27FC236}">
                <a16:creationId xmlns:a16="http://schemas.microsoft.com/office/drawing/2014/main" id="{004A67AC-019F-8A66-5A48-683B3434D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14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byggnad, träd&#10;&#10;Automatiskt genererad beskrivning">
            <a:extLst>
              <a:ext uri="{FF2B5EF4-FFF2-40B4-BE49-F238E27FC236}">
                <a16:creationId xmlns:a16="http://schemas.microsoft.com/office/drawing/2014/main" id="{5EB420D9-BA84-7485-2FBD-4AB8A4D44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92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9DCE40-1677-EEC4-6220-41E9E5AAE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Aktiviteter 2024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A450446-FBFC-628A-1BDE-84ABDF842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Föreläsning Solberga förr och nu</a:t>
            </a:r>
          </a:p>
          <a:p>
            <a:r>
              <a:rPr lang="sv-SE" dirty="0"/>
              <a:t>Föreläsning 8/5 Varför är det krig i Gaza – Donald Boström</a:t>
            </a:r>
          </a:p>
          <a:p>
            <a:r>
              <a:rPr lang="sv-SE" dirty="0"/>
              <a:t>Fest Solberga Bollplan 6/6 Solberga BK</a:t>
            </a:r>
          </a:p>
          <a:p>
            <a:r>
              <a:rPr lang="sv-SE" dirty="0" err="1"/>
              <a:t>Ev</a:t>
            </a:r>
            <a:r>
              <a:rPr lang="sv-SE" dirty="0"/>
              <a:t> fyra musikkvällar i Kristallparken (Solan)</a:t>
            </a:r>
          </a:p>
          <a:p>
            <a:r>
              <a:rPr lang="sv-SE" dirty="0"/>
              <a:t>Musikfestival augusti Solberga BK</a:t>
            </a:r>
          </a:p>
          <a:p>
            <a:r>
              <a:rPr lang="sv-SE" dirty="0"/>
              <a:t>Loppmarknad 1/9 Klacktorget Kristallskon</a:t>
            </a:r>
          </a:p>
          <a:p>
            <a:r>
              <a:rPr lang="sv-SE" dirty="0"/>
              <a:t>Julmarknad 1/12 = advent Kristallskon.</a:t>
            </a:r>
          </a:p>
          <a:p>
            <a:r>
              <a:rPr lang="sv-SE" dirty="0"/>
              <a:t>Arbete för att återuppta valborgsmässofirande pågår. </a:t>
            </a:r>
          </a:p>
        </p:txBody>
      </p:sp>
    </p:spTree>
    <p:extLst>
      <p:ext uri="{BB962C8B-B14F-4D97-AF65-F5344CB8AC3E}">
        <p14:creationId xmlns:p14="http://schemas.microsoft.com/office/powerpoint/2010/main" val="579481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CA3167-3913-7D54-126B-493D53C18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Fasadrenovering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498EABB-24F9-1A0C-DC73-5C98CFCA77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Kristallvägen 1, 10-14</a:t>
            </a:r>
          </a:p>
          <a:p>
            <a:r>
              <a:rPr lang="sv-SE" dirty="0"/>
              <a:t>Solceller</a:t>
            </a:r>
          </a:p>
          <a:p>
            <a:r>
              <a:rPr lang="sv-SE" dirty="0"/>
              <a:t>Kallskafferierna sätts igen</a:t>
            </a:r>
          </a:p>
        </p:txBody>
      </p:sp>
      <p:pic>
        <p:nvPicPr>
          <p:cNvPr id="6" name="Platshållare för innehåll 5" descr="En bild som visar byggnad, fönster, utomhus&#10;&#10;Automatiskt genererad beskrivning">
            <a:extLst>
              <a:ext uri="{FF2B5EF4-FFF2-40B4-BE49-F238E27FC236}">
                <a16:creationId xmlns:a16="http://schemas.microsoft.com/office/drawing/2014/main" id="{1EF24460-2E42-E4CE-24F1-ED3FE4CB0A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182767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B50724E-6399-D154-2B4F-07D3947CA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Platssamverkan Hägersten – Älvsjö SDF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09B91F6-46C9-60BE-19DC-276CFA6A74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Idéer för aktiviteter barn och ungdom i sommar</a:t>
            </a:r>
          </a:p>
          <a:p>
            <a:r>
              <a:rPr lang="sv-SE" dirty="0"/>
              <a:t>Föräldravandringar</a:t>
            </a:r>
          </a:p>
        </p:txBody>
      </p:sp>
      <p:pic>
        <p:nvPicPr>
          <p:cNvPr id="6" name="Platshållare för innehåll 5" descr="En bild som visar klädsel, person, person, utomhus&#10;&#10;Automatiskt genererad beskrivning">
            <a:extLst>
              <a:ext uri="{FF2B5EF4-FFF2-40B4-BE49-F238E27FC236}">
                <a16:creationId xmlns:a16="http://schemas.microsoft.com/office/drawing/2014/main" id="{D65DA46D-1743-C162-6EDD-A3B32137E7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72200" y="2273251"/>
            <a:ext cx="5181600" cy="3456086"/>
          </a:xfr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27CACD1E-A595-24F3-FE86-47E9E6977F04}"/>
              </a:ext>
            </a:extLst>
          </p:cNvPr>
          <p:cNvSpPr txBox="1"/>
          <p:nvPr/>
        </p:nvSpPr>
        <p:spPr>
          <a:xfrm>
            <a:off x="6172200" y="5729337"/>
            <a:ext cx="5181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>
                <a:hlinkClick r:id="rId3" tooltip="https://www.flickr.com/photos/naturogungdom/31074904424"/>
              </a:rPr>
              <a:t>Det här fotot</a:t>
            </a:r>
            <a:r>
              <a:rPr lang="sv-SE" sz="900"/>
              <a:t> av Okänd författare licensieras enligt </a:t>
            </a:r>
            <a:r>
              <a:rPr lang="sv-SE" sz="900">
                <a:hlinkClick r:id="rId4" tooltip="https://creativecommons.org/licenses/by-nd/3.0/"/>
              </a:rPr>
              <a:t>CC BY-ND</a:t>
            </a:r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1966915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A27529-2BC0-D5AB-35D6-CB094816C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Övrigt?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328D6D3-487C-C4EE-11B8-EBC2AF48AB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07F912A-295C-F715-C570-C21655B4B2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4758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EC77F0-0F03-81A4-DE4F-F1B4A8EDD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1B0A733-FAEB-DAF8-C047-826688262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294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FFD6EB-C951-78BA-CCE5-734CB9094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Ikväll ska vi prata och diskutera om: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76C2999-FE9A-F721-679F-5495E0EDC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Frågor att ta upp samråd med Stockholmshem</a:t>
            </a:r>
          </a:p>
          <a:p>
            <a:r>
              <a:rPr lang="sv-SE" dirty="0" err="1"/>
              <a:t>Kristallskons</a:t>
            </a:r>
            <a:r>
              <a:rPr lang="sv-SE" dirty="0"/>
              <a:t> verksamhet</a:t>
            </a:r>
          </a:p>
          <a:p>
            <a:r>
              <a:rPr lang="sv-SE" dirty="0"/>
              <a:t>Årets hyresförhandling</a:t>
            </a:r>
          </a:p>
          <a:p>
            <a:r>
              <a:rPr lang="sv-SE" dirty="0"/>
              <a:t>Solbergaskogen som naturreservat</a:t>
            </a:r>
          </a:p>
          <a:p>
            <a:r>
              <a:rPr lang="sv-SE" dirty="0"/>
              <a:t>Återupptagna planer på att bygga i kvarteren Rosenstenen och Snabelskon.</a:t>
            </a:r>
          </a:p>
          <a:p>
            <a:r>
              <a:rPr lang="sv-SE" dirty="0"/>
              <a:t>Föreläsning </a:t>
            </a:r>
            <a:r>
              <a:rPr lang="sv-SE" dirty="0" err="1"/>
              <a:t>civilsförsvarsförbundet</a:t>
            </a:r>
            <a:endParaRPr lang="sv-SE" dirty="0"/>
          </a:p>
          <a:p>
            <a:r>
              <a:rPr lang="sv-SE" dirty="0"/>
              <a:t>Föreningen Södra Folkparken</a:t>
            </a:r>
          </a:p>
          <a:p>
            <a:r>
              <a:rPr lang="sv-SE" dirty="0"/>
              <a:t>Fasadrenovering och igensättning av kallskafferierna</a:t>
            </a:r>
          </a:p>
          <a:p>
            <a:r>
              <a:rPr lang="sv-SE" dirty="0"/>
              <a:t>Platssamverkan och aktiviteter för barn och ungdomar.</a:t>
            </a:r>
          </a:p>
          <a:p>
            <a:r>
              <a:rPr lang="sv-SE" dirty="0"/>
              <a:t>Övrigt?</a:t>
            </a:r>
          </a:p>
        </p:txBody>
      </p:sp>
    </p:spTree>
    <p:extLst>
      <p:ext uri="{BB962C8B-B14F-4D97-AF65-F5344CB8AC3E}">
        <p14:creationId xmlns:p14="http://schemas.microsoft.com/office/powerpoint/2010/main" val="4245093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DC59B9-28EE-8403-24E8-0C7521FCA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Redan anmälda frågor till Stockholmshems kundförvaltare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54C9F8D-A444-AB05-E363-1BD291807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Matsophantering</a:t>
            </a:r>
          </a:p>
          <a:p>
            <a:r>
              <a:rPr lang="sv-SE" dirty="0"/>
              <a:t>Digitala lås till LH lokaler</a:t>
            </a:r>
          </a:p>
          <a:p>
            <a:r>
              <a:rPr lang="sv-SE" dirty="0"/>
              <a:t>Skötsel utomhusmiljön, avtalsuppföljning.</a:t>
            </a:r>
          </a:p>
          <a:p>
            <a:r>
              <a:rPr lang="sv-SE" dirty="0"/>
              <a:t>Ansökan Potten 2025, loppmarknad och julmarknad</a:t>
            </a:r>
          </a:p>
          <a:p>
            <a:r>
              <a:rPr lang="sv-SE" dirty="0"/>
              <a:t>Information från Stockholmshem om planerat underhåll.</a:t>
            </a:r>
          </a:p>
        </p:txBody>
      </p:sp>
    </p:spTree>
    <p:extLst>
      <p:ext uri="{BB962C8B-B14F-4D97-AF65-F5344CB8AC3E}">
        <p14:creationId xmlns:p14="http://schemas.microsoft.com/office/powerpoint/2010/main" val="3302460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A6CE26-2CA7-F575-CCB3-5B6F342D7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Vår verksamhet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EA0F8BF-63BF-F5A0-F878-96E2537DD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Lappa, laga och snickeriet</a:t>
            </a:r>
          </a:p>
          <a:p>
            <a:r>
              <a:rPr lang="sv-SE" dirty="0"/>
              <a:t>Soppa för seniorer</a:t>
            </a:r>
          </a:p>
          <a:p>
            <a:r>
              <a:rPr lang="sv-SE" dirty="0"/>
              <a:t>Vävstuga</a:t>
            </a:r>
          </a:p>
          <a:p>
            <a:r>
              <a:rPr lang="sv-SE" dirty="0" err="1"/>
              <a:t>Bomöten</a:t>
            </a:r>
            <a:r>
              <a:rPr lang="sv-SE" dirty="0"/>
              <a:t> vår och höst</a:t>
            </a:r>
          </a:p>
          <a:p>
            <a:r>
              <a:rPr lang="sv-SE" dirty="0"/>
              <a:t>Samråd med Stockholmshems kundförvaltare vår och höst</a:t>
            </a:r>
          </a:p>
          <a:p>
            <a:r>
              <a:rPr lang="sv-SE" dirty="0"/>
              <a:t>Lokaluthyrning</a:t>
            </a:r>
          </a:p>
          <a:p>
            <a:r>
              <a:rPr lang="sv-SE" dirty="0"/>
              <a:t>Gymmet</a:t>
            </a:r>
          </a:p>
          <a:p>
            <a:r>
              <a:rPr lang="sv-SE" dirty="0"/>
              <a:t>Bastun</a:t>
            </a:r>
          </a:p>
          <a:p>
            <a:r>
              <a:rPr lang="sv-SE" dirty="0"/>
              <a:t>Loppmarknad</a:t>
            </a:r>
          </a:p>
          <a:p>
            <a:r>
              <a:rPr lang="sv-SE"/>
              <a:t>Julmarknad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4749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2B35A70-676B-4101-FAEE-1A78EBA91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Årets hyresförhandling, vad hände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4F478DA-0B83-5AA3-11B2-1354741E0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5, 6 % för brukshyror</a:t>
            </a:r>
          </a:p>
          <a:p>
            <a:r>
              <a:rPr lang="sv-SE" dirty="0"/>
              <a:t>4 % för presumtionshyror </a:t>
            </a:r>
          </a:p>
          <a:p>
            <a:r>
              <a:rPr lang="sv-SE" dirty="0"/>
              <a:t>Retroaktivitet 3 månader, betalt senast 30 augusti</a:t>
            </a:r>
          </a:p>
          <a:p>
            <a:pPr marL="0" indent="0">
              <a:buNone/>
            </a:pPr>
            <a:r>
              <a:rPr lang="sv-SE" b="1" dirty="0" err="1"/>
              <a:t>Hyresatta</a:t>
            </a:r>
            <a:r>
              <a:rPr lang="sv-SE" b="1" dirty="0"/>
              <a:t> bostäder nyproduktion</a:t>
            </a:r>
            <a:r>
              <a:rPr lang="sv-SE" dirty="0"/>
              <a:t>. En trea på 77 kvm</a:t>
            </a:r>
          </a:p>
          <a:p>
            <a:r>
              <a:rPr lang="sv-SE" dirty="0"/>
              <a:t>Rågsved 13 795 kr/månad</a:t>
            </a:r>
          </a:p>
          <a:p>
            <a:r>
              <a:rPr lang="sv-SE" dirty="0"/>
              <a:t>Måsholmen 16 042 kr/månad</a:t>
            </a:r>
          </a:p>
          <a:p>
            <a:r>
              <a:rPr lang="sv-SE" dirty="0"/>
              <a:t>Persikan Södermalm 18 448 kr/månad.</a:t>
            </a:r>
          </a:p>
          <a:p>
            <a:r>
              <a:rPr lang="sv-SE" dirty="0"/>
              <a:t>VLU – FLU vad händer?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0308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A352B1-64F2-4DA7-AC65-EF671DB0C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Solbergaskogen som naturreservat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EEE098D-F58B-D23A-4A2F-56A041232C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Skriv till Hägersten – Älvsjö SDN, går bra att mejla. </a:t>
            </a:r>
            <a:r>
              <a:rPr lang="sv-SE" dirty="0">
                <a:hlinkClick r:id="rId2"/>
              </a:rPr>
              <a:t>Hagersten-alvsjo@stockholm.se</a:t>
            </a:r>
            <a:endParaRPr lang="sv-SE" dirty="0"/>
          </a:p>
          <a:p>
            <a:r>
              <a:rPr lang="sv-SE" dirty="0"/>
              <a:t>150 – 300 år gamla träd</a:t>
            </a:r>
          </a:p>
          <a:p>
            <a:r>
              <a:rPr lang="sv-SE" dirty="0"/>
              <a:t>Minst 22 olika fågelarter, </a:t>
            </a:r>
            <a:r>
              <a:rPr lang="sv-SE" dirty="0" err="1"/>
              <a:t>bla</a:t>
            </a:r>
            <a:r>
              <a:rPr lang="sv-SE" dirty="0"/>
              <a:t> häckande duvhök.</a:t>
            </a:r>
          </a:p>
          <a:p>
            <a:r>
              <a:rPr lang="sv-SE" dirty="0"/>
              <a:t>Behov skötselplan.</a:t>
            </a:r>
          </a:p>
        </p:txBody>
      </p:sp>
      <p:pic>
        <p:nvPicPr>
          <p:cNvPr id="5" name="Platshållare för innehåll 4" descr="En bild som visar träd, utomhus, växt, park&#10;&#10;Automatiskt genererad beskrivning">
            <a:extLst>
              <a:ext uri="{FF2B5EF4-FFF2-40B4-BE49-F238E27FC236}">
                <a16:creationId xmlns:a16="http://schemas.microsoft.com/office/drawing/2014/main" id="{3B7DE138-B2A8-D264-76B7-5EE17A0A2C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91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A2A834-E853-386B-78D0-11C3C47F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Återupptagna planer Rosenstenen 1 och Snabelskon 2.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C3CFD38-7B44-D596-1698-E1D646F653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Mark och miljööverdomstolens dom</a:t>
            </a:r>
          </a:p>
          <a:p>
            <a:pPr marL="0" indent="0">
              <a:buNone/>
            </a:pPr>
            <a:r>
              <a:rPr lang="sv-SE" b="1" dirty="0"/>
              <a:t>Beslut SBN 16/2-24</a:t>
            </a:r>
          </a:p>
          <a:p>
            <a:pPr marL="0" indent="0">
              <a:buNone/>
            </a:pPr>
            <a:r>
              <a:rPr lang="sv-SE" dirty="0"/>
              <a:t>Utredning </a:t>
            </a:r>
            <a:r>
              <a:rPr lang="sv-SE" dirty="0" err="1"/>
              <a:t>Calluna</a:t>
            </a:r>
            <a:endParaRPr lang="sv-SE" dirty="0"/>
          </a:p>
          <a:p>
            <a:pPr marL="0" indent="0">
              <a:buNone/>
            </a:pPr>
            <a:r>
              <a:rPr lang="sv-SE" dirty="0"/>
              <a:t>• Bevara befintlig död ved och nyskapa mängden död ved, </a:t>
            </a:r>
          </a:p>
          <a:p>
            <a:pPr marL="0" indent="0">
              <a:buNone/>
            </a:pPr>
            <a:r>
              <a:rPr lang="sv-SE" dirty="0"/>
              <a:t>• Säkerställ att lämplig miljö för </a:t>
            </a:r>
            <a:r>
              <a:rPr lang="sv-SE" dirty="0" err="1"/>
              <a:t>födosök</a:t>
            </a:r>
            <a:r>
              <a:rPr lang="sv-SE" dirty="0"/>
              <a:t> finns kvar över tid. </a:t>
            </a:r>
          </a:p>
        </p:txBody>
      </p:sp>
      <p:pic>
        <p:nvPicPr>
          <p:cNvPr id="6" name="Platshållare för innehåll 5" descr="En bild som visar fågel, hackspett, träd, utomhus&#10;&#10;Automatiskt genererad beskrivning">
            <a:extLst>
              <a:ext uri="{FF2B5EF4-FFF2-40B4-BE49-F238E27FC236}">
                <a16:creationId xmlns:a16="http://schemas.microsoft.com/office/drawing/2014/main" id="{F6EA2841-AB82-6C17-4D0C-761081A30F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22818" y="2070844"/>
            <a:ext cx="2524991" cy="3860899"/>
          </a:xfr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F922A5FD-A217-389F-B22F-2EBCFC2CAF31}"/>
              </a:ext>
            </a:extLst>
          </p:cNvPr>
          <p:cNvSpPr txBox="1"/>
          <p:nvPr/>
        </p:nvSpPr>
        <p:spPr>
          <a:xfrm>
            <a:off x="6172200" y="5931743"/>
            <a:ext cx="252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>
                <a:hlinkClick r:id="rId3" tooltip="https://www.flickr.com/photos/77370075@N07/8528942110/"/>
              </a:rPr>
              <a:t>Det här fotot</a:t>
            </a:r>
            <a:r>
              <a:rPr lang="sv-SE" sz="900"/>
              <a:t> av Okänd författare licensieras enligt </a:t>
            </a:r>
            <a:r>
              <a:rPr lang="sv-SE" sz="900">
                <a:hlinkClick r:id="rId4" tooltip="https://creativecommons.org/licenses/by/3.0/"/>
              </a:rPr>
              <a:t>CC BY</a:t>
            </a:r>
            <a:endParaRPr lang="sv-SE" sz="900"/>
          </a:p>
        </p:txBody>
      </p:sp>
      <p:pic>
        <p:nvPicPr>
          <p:cNvPr id="9" name="Bildobjekt 8" descr="En bild som visar fågel, osciner, näbb, utomhus&#10;&#10;Automatiskt genererad beskrivning">
            <a:extLst>
              <a:ext uri="{FF2B5EF4-FFF2-40B4-BE49-F238E27FC236}">
                <a16:creationId xmlns:a16="http://schemas.microsoft.com/office/drawing/2014/main" id="{730EFA52-C416-7DE2-4785-A52F98A8BA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541327" y="2070843"/>
            <a:ext cx="3221182" cy="4106119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E94804BB-0449-99F9-112F-8268131EB004}"/>
              </a:ext>
            </a:extLst>
          </p:cNvPr>
          <p:cNvSpPr txBox="1"/>
          <p:nvPr/>
        </p:nvSpPr>
        <p:spPr>
          <a:xfrm>
            <a:off x="8541327" y="6925188"/>
            <a:ext cx="32211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>
                <a:hlinkClick r:id="rId6" tooltip="https://www.flickr.com/photos/99281448@N02/21932620442"/>
              </a:rPr>
              <a:t>Det här fotot</a:t>
            </a:r>
            <a:r>
              <a:rPr lang="sv-SE" sz="900"/>
              <a:t> av Okänd författare licensieras enligt </a:t>
            </a:r>
            <a:r>
              <a:rPr lang="sv-SE" sz="900">
                <a:hlinkClick r:id="rId7" tooltip="https://creativecommons.org/licenses/by-nc/3.0/"/>
              </a:rPr>
              <a:t>CC BY-NC</a:t>
            </a:r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3665343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05AFC7-44DA-B453-92AB-5901716E1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Förstörelse av kärrets dammlucka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EE2D575-D46E-B494-B3CE-49265DC6C8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EBF5A02-B86E-8D55-1B80-50D0286EBD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>
                <a:hlinkClick r:id="rId2"/>
              </a:rPr>
              <a:t>https://www.facebook.com/reel/1099483384634946</a:t>
            </a:r>
            <a:endParaRPr lang="sv-SE" dirty="0"/>
          </a:p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F2F6651-F9F3-8604-BF4E-D51366338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026" name="Picture 2" descr="Kan vara en bild av jordens vatten">
            <a:extLst>
              <a:ext uri="{FF2B5EF4-FFF2-40B4-BE49-F238E27FC236}">
                <a16:creationId xmlns:a16="http://schemas.microsoft.com/office/drawing/2014/main" id="{092E0D71-3DB2-C2A6-653C-B143F48C705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02" y="2505075"/>
            <a:ext cx="4912784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118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385</Words>
  <Application>Microsoft Office PowerPoint</Application>
  <PresentationFormat>Bredbild</PresentationFormat>
  <Paragraphs>74</Paragraphs>
  <Slides>16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Office-tema</vt:lpstr>
      <vt:lpstr>Bomöte för lokal hyresgästförening Kristallskon</vt:lpstr>
      <vt:lpstr>PowerPoint-presentation</vt:lpstr>
      <vt:lpstr>Ikväll ska vi prata och diskutera om:</vt:lpstr>
      <vt:lpstr>Redan anmälda frågor till Stockholmshems kundförvaltare</vt:lpstr>
      <vt:lpstr>Vår verksamhet</vt:lpstr>
      <vt:lpstr>Årets hyresförhandling, vad hände</vt:lpstr>
      <vt:lpstr>Solbergaskogen som naturreservat</vt:lpstr>
      <vt:lpstr>Återupptagna planer Rosenstenen 1 och Snabelskon 2.</vt:lpstr>
      <vt:lpstr>Förstörelse av kärrets dammlucka</vt:lpstr>
      <vt:lpstr>Hemberedskap 17 april Stövelvägen 12</vt:lpstr>
      <vt:lpstr>PowerPoint-presentation</vt:lpstr>
      <vt:lpstr>PowerPoint-presentation</vt:lpstr>
      <vt:lpstr>Aktiviteter 2024</vt:lpstr>
      <vt:lpstr>Fasadrenovering</vt:lpstr>
      <vt:lpstr>Platssamverkan Hägersten – Älvsjö SDF</vt:lpstr>
      <vt:lpstr>Övrigt?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Bomöte för lokal hyresgästförening Kristallskon</dc:title>
  <dc:creator>Gunilla Roxby Cromvall</dc:creator>
  <cp:lastModifiedBy>Gunilla Roxby Cromvall</cp:lastModifiedBy>
  <cp:revision>1</cp:revision>
  <dcterms:created xsi:type="dcterms:W3CDTF">2024-04-11T10:00:42Z</dcterms:created>
  <dcterms:modified xsi:type="dcterms:W3CDTF">2024-04-11T17:09:49Z</dcterms:modified>
</cp:coreProperties>
</file>