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5" r:id="rId4"/>
    <p:sldId id="257" r:id="rId5"/>
    <p:sldId id="259" r:id="rId6"/>
    <p:sldId id="276" r:id="rId7"/>
    <p:sldId id="260" r:id="rId8"/>
    <p:sldId id="261" r:id="rId9"/>
    <p:sldId id="262" r:id="rId10"/>
    <p:sldId id="263" r:id="rId11"/>
    <p:sldId id="266" r:id="rId12"/>
    <p:sldId id="267" r:id="rId13"/>
    <p:sldId id="264" r:id="rId14"/>
    <p:sldId id="265" r:id="rId15"/>
    <p:sldId id="268" r:id="rId16"/>
    <p:sldId id="269" r:id="rId17"/>
    <p:sldId id="270" r:id="rId18"/>
    <p:sldId id="273" r:id="rId19"/>
    <p:sldId id="271" r:id="rId20"/>
    <p:sldId id="272" r:id="rId21"/>
    <p:sldId id="274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69C330-DBFC-4836-99A3-10C2BA81945A}" v="28" dt="2022-10-17T15:27:08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nilla Roxby Cromvall" userId="b3da2d7b4743a0b8" providerId="LiveId" clId="{7E69C330-DBFC-4836-99A3-10C2BA81945A}"/>
    <pc:docChg chg="custSel addSld delSld modSld">
      <pc:chgData name="Gunilla Roxby Cromvall" userId="b3da2d7b4743a0b8" providerId="LiveId" clId="{7E69C330-DBFC-4836-99A3-10C2BA81945A}" dt="2022-10-18T10:51:42.373" v="2472" actId="20577"/>
      <pc:docMkLst>
        <pc:docMk/>
      </pc:docMkLst>
      <pc:sldChg chg="modSp mod">
        <pc:chgData name="Gunilla Roxby Cromvall" userId="b3da2d7b4743a0b8" providerId="LiveId" clId="{7E69C330-DBFC-4836-99A3-10C2BA81945A}" dt="2022-10-18T10:49:07.510" v="2255" actId="20577"/>
        <pc:sldMkLst>
          <pc:docMk/>
          <pc:sldMk cId="1524465353" sldId="257"/>
        </pc:sldMkLst>
        <pc:spChg chg="mod">
          <ac:chgData name="Gunilla Roxby Cromvall" userId="b3da2d7b4743a0b8" providerId="LiveId" clId="{7E69C330-DBFC-4836-99A3-10C2BA81945A}" dt="2022-10-18T10:49:07.510" v="2255" actId="20577"/>
          <ac:spMkLst>
            <pc:docMk/>
            <pc:sldMk cId="1524465353" sldId="257"/>
            <ac:spMk id="4" creationId="{CA969BC0-5F9D-D8E5-B47F-B1EAEADBEE8A}"/>
          </ac:spMkLst>
        </pc:spChg>
        <pc:spChg chg="mod">
          <ac:chgData name="Gunilla Roxby Cromvall" userId="b3da2d7b4743a0b8" providerId="LiveId" clId="{7E69C330-DBFC-4836-99A3-10C2BA81945A}" dt="2022-10-18T10:47:28.379" v="2079" actId="20577"/>
          <ac:spMkLst>
            <pc:docMk/>
            <pc:sldMk cId="1524465353" sldId="257"/>
            <ac:spMk id="6" creationId="{FD0ADA11-34CF-7619-C1D1-36AEBD1A5DFB}"/>
          </ac:spMkLst>
        </pc:spChg>
      </pc:sldChg>
      <pc:sldChg chg="modSp mod">
        <pc:chgData name="Gunilla Roxby Cromvall" userId="b3da2d7b4743a0b8" providerId="LiveId" clId="{7E69C330-DBFC-4836-99A3-10C2BA81945A}" dt="2022-10-18T10:33:30.048" v="1046" actId="20577"/>
        <pc:sldMkLst>
          <pc:docMk/>
          <pc:sldMk cId="3992313549" sldId="258"/>
        </pc:sldMkLst>
        <pc:spChg chg="mod">
          <ac:chgData name="Gunilla Roxby Cromvall" userId="b3da2d7b4743a0b8" providerId="LiveId" clId="{7E69C330-DBFC-4836-99A3-10C2BA81945A}" dt="2022-10-18T10:33:30.048" v="1046" actId="20577"/>
          <ac:spMkLst>
            <pc:docMk/>
            <pc:sldMk cId="3992313549" sldId="258"/>
            <ac:spMk id="3" creationId="{88BDEF1F-25C1-B740-5176-3099DBF0E3E8}"/>
          </ac:spMkLst>
        </pc:spChg>
      </pc:sldChg>
      <pc:sldChg chg="modSp mod">
        <pc:chgData name="Gunilla Roxby Cromvall" userId="b3da2d7b4743a0b8" providerId="LiveId" clId="{7E69C330-DBFC-4836-99A3-10C2BA81945A}" dt="2022-10-18T10:45:35.751" v="1997" actId="20577"/>
        <pc:sldMkLst>
          <pc:docMk/>
          <pc:sldMk cId="2020825814" sldId="260"/>
        </pc:sldMkLst>
        <pc:spChg chg="mod">
          <ac:chgData name="Gunilla Roxby Cromvall" userId="b3da2d7b4743a0b8" providerId="LiveId" clId="{7E69C330-DBFC-4836-99A3-10C2BA81945A}" dt="2022-10-18T10:45:10.593" v="1924" actId="27636"/>
          <ac:spMkLst>
            <pc:docMk/>
            <pc:sldMk cId="2020825814" sldId="260"/>
            <ac:spMk id="3" creationId="{2057E8FD-C6FD-E4B1-5954-372CC3CBC3D2}"/>
          </ac:spMkLst>
        </pc:spChg>
        <pc:spChg chg="mod">
          <ac:chgData name="Gunilla Roxby Cromvall" userId="b3da2d7b4743a0b8" providerId="LiveId" clId="{7E69C330-DBFC-4836-99A3-10C2BA81945A}" dt="2022-10-18T10:45:35.751" v="1997" actId="20577"/>
          <ac:spMkLst>
            <pc:docMk/>
            <pc:sldMk cId="2020825814" sldId="260"/>
            <ac:spMk id="4" creationId="{16167CBA-9499-BEB1-CA3F-2DD869D8CFD6}"/>
          </ac:spMkLst>
        </pc:spChg>
      </pc:sldChg>
      <pc:sldChg chg="addSp delSp modSp new mod">
        <pc:chgData name="Gunilla Roxby Cromvall" userId="b3da2d7b4743a0b8" providerId="LiveId" clId="{7E69C330-DBFC-4836-99A3-10C2BA81945A}" dt="2022-10-17T15:01:31.308" v="98" actId="20577"/>
        <pc:sldMkLst>
          <pc:docMk/>
          <pc:sldMk cId="2228508838" sldId="266"/>
        </pc:sldMkLst>
        <pc:spChg chg="mod">
          <ac:chgData name="Gunilla Roxby Cromvall" userId="b3da2d7b4743a0b8" providerId="LiveId" clId="{7E69C330-DBFC-4836-99A3-10C2BA81945A}" dt="2022-10-17T15:01:09.994" v="43" actId="20577"/>
          <ac:spMkLst>
            <pc:docMk/>
            <pc:sldMk cId="2228508838" sldId="266"/>
            <ac:spMk id="2" creationId="{2A23861A-3689-24AC-3D01-76E35A7125F3}"/>
          </ac:spMkLst>
        </pc:spChg>
        <pc:spChg chg="mod">
          <ac:chgData name="Gunilla Roxby Cromvall" userId="b3da2d7b4743a0b8" providerId="LiveId" clId="{7E69C330-DBFC-4836-99A3-10C2BA81945A}" dt="2022-10-17T15:01:31.308" v="98" actId="20577"/>
          <ac:spMkLst>
            <pc:docMk/>
            <pc:sldMk cId="2228508838" sldId="266"/>
            <ac:spMk id="3" creationId="{CFF7C33A-2B75-A25B-70CB-62BDC05DA099}"/>
          </ac:spMkLst>
        </pc:spChg>
        <pc:spChg chg="del">
          <ac:chgData name="Gunilla Roxby Cromvall" userId="b3da2d7b4743a0b8" providerId="LiveId" clId="{7E69C330-DBFC-4836-99A3-10C2BA81945A}" dt="2022-10-17T15:00:53.709" v="1"/>
          <ac:spMkLst>
            <pc:docMk/>
            <pc:sldMk cId="2228508838" sldId="266"/>
            <ac:spMk id="4" creationId="{C7515E61-1BFA-0D5C-F9E6-417BEADE548E}"/>
          </ac:spMkLst>
        </pc:spChg>
        <pc:picChg chg="add mod">
          <ac:chgData name="Gunilla Roxby Cromvall" userId="b3da2d7b4743a0b8" providerId="LiveId" clId="{7E69C330-DBFC-4836-99A3-10C2BA81945A}" dt="2022-10-17T15:00:53.709" v="1"/>
          <ac:picMkLst>
            <pc:docMk/>
            <pc:sldMk cId="2228508838" sldId="266"/>
            <ac:picMk id="3074" creationId="{6D85D7ED-609A-6CD7-A8ED-C9B81C48A412}"/>
          </ac:picMkLst>
        </pc:picChg>
      </pc:sldChg>
      <pc:sldChg chg="addSp delSp modSp new mod">
        <pc:chgData name="Gunilla Roxby Cromvall" userId="b3da2d7b4743a0b8" providerId="LiveId" clId="{7E69C330-DBFC-4836-99A3-10C2BA81945A}" dt="2022-10-17T15:03:32.862" v="131"/>
        <pc:sldMkLst>
          <pc:docMk/>
          <pc:sldMk cId="2649180832" sldId="267"/>
        </pc:sldMkLst>
        <pc:spChg chg="mod">
          <ac:chgData name="Gunilla Roxby Cromvall" userId="b3da2d7b4743a0b8" providerId="LiveId" clId="{7E69C330-DBFC-4836-99A3-10C2BA81945A}" dt="2022-10-17T15:01:49.610" v="125" actId="20577"/>
          <ac:spMkLst>
            <pc:docMk/>
            <pc:sldMk cId="2649180832" sldId="267"/>
            <ac:spMk id="2" creationId="{FC7DB08E-EF1D-7EBC-334F-D15BD57C6C53}"/>
          </ac:spMkLst>
        </pc:spChg>
        <pc:spChg chg="del">
          <ac:chgData name="Gunilla Roxby Cromvall" userId="b3da2d7b4743a0b8" providerId="LiveId" clId="{7E69C330-DBFC-4836-99A3-10C2BA81945A}" dt="2022-10-17T15:03:32.862" v="131"/>
          <ac:spMkLst>
            <pc:docMk/>
            <pc:sldMk cId="2649180832" sldId="267"/>
            <ac:spMk id="3" creationId="{FED11747-3C1A-C943-F04E-108EEC2AF681}"/>
          </ac:spMkLst>
        </pc:spChg>
        <pc:spChg chg="add del">
          <ac:chgData name="Gunilla Roxby Cromvall" userId="b3da2d7b4743a0b8" providerId="LiveId" clId="{7E69C330-DBFC-4836-99A3-10C2BA81945A}" dt="2022-10-17T15:02:35.802" v="128"/>
          <ac:spMkLst>
            <pc:docMk/>
            <pc:sldMk cId="2649180832" sldId="267"/>
            <ac:spMk id="4" creationId="{E4B11B64-221E-8ECE-8944-E684485D605B}"/>
          </ac:spMkLst>
        </pc:spChg>
        <pc:picChg chg="add del mod">
          <ac:chgData name="Gunilla Roxby Cromvall" userId="b3da2d7b4743a0b8" providerId="LiveId" clId="{7E69C330-DBFC-4836-99A3-10C2BA81945A}" dt="2022-10-17T15:02:21.093" v="127"/>
          <ac:picMkLst>
            <pc:docMk/>
            <pc:sldMk cId="2649180832" sldId="267"/>
            <ac:picMk id="4098" creationId="{C60BBF0A-2BC6-C77C-047B-B5CAF278F630}"/>
          </ac:picMkLst>
        </pc:picChg>
        <pc:picChg chg="add mod">
          <ac:chgData name="Gunilla Roxby Cromvall" userId="b3da2d7b4743a0b8" providerId="LiveId" clId="{7E69C330-DBFC-4836-99A3-10C2BA81945A}" dt="2022-10-17T15:02:42.172" v="130" actId="14100"/>
          <ac:picMkLst>
            <pc:docMk/>
            <pc:sldMk cId="2649180832" sldId="267"/>
            <ac:picMk id="4100" creationId="{7F22DF0B-FB3F-C2CA-489E-8D085A918BD9}"/>
          </ac:picMkLst>
        </pc:picChg>
        <pc:picChg chg="add mod">
          <ac:chgData name="Gunilla Roxby Cromvall" userId="b3da2d7b4743a0b8" providerId="LiveId" clId="{7E69C330-DBFC-4836-99A3-10C2BA81945A}" dt="2022-10-17T15:03:32.862" v="131"/>
          <ac:picMkLst>
            <pc:docMk/>
            <pc:sldMk cId="2649180832" sldId="267"/>
            <ac:picMk id="4102" creationId="{9D9D8A5A-3941-946B-54CC-148CEA4CE36D}"/>
          </ac:picMkLst>
        </pc:picChg>
      </pc:sldChg>
      <pc:sldChg chg="addSp delSp modSp new mod modClrScheme chgLayout">
        <pc:chgData name="Gunilla Roxby Cromvall" userId="b3da2d7b4743a0b8" providerId="LiveId" clId="{7E69C330-DBFC-4836-99A3-10C2BA81945A}" dt="2022-10-17T15:08:05.917" v="416" actId="113"/>
        <pc:sldMkLst>
          <pc:docMk/>
          <pc:sldMk cId="3263092849" sldId="268"/>
        </pc:sldMkLst>
        <pc:spChg chg="mod ord">
          <ac:chgData name="Gunilla Roxby Cromvall" userId="b3da2d7b4743a0b8" providerId="LiveId" clId="{7E69C330-DBFC-4836-99A3-10C2BA81945A}" dt="2022-10-17T15:07:50.601" v="397" actId="122"/>
          <ac:spMkLst>
            <pc:docMk/>
            <pc:sldMk cId="3263092849" sldId="268"/>
            <ac:spMk id="2" creationId="{FFD4CCA6-9281-8659-C5C2-0968C788EBC2}"/>
          </ac:spMkLst>
        </pc:spChg>
        <pc:spChg chg="del">
          <ac:chgData name="Gunilla Roxby Cromvall" userId="b3da2d7b4743a0b8" providerId="LiveId" clId="{7E69C330-DBFC-4836-99A3-10C2BA81945A}" dt="2022-10-17T15:05:04.705" v="149" actId="700"/>
          <ac:spMkLst>
            <pc:docMk/>
            <pc:sldMk cId="3263092849" sldId="268"/>
            <ac:spMk id="3" creationId="{3810D9CD-3608-5046-D3A6-A8241123B725}"/>
          </ac:spMkLst>
        </pc:spChg>
        <pc:spChg chg="del mod ord">
          <ac:chgData name="Gunilla Roxby Cromvall" userId="b3da2d7b4743a0b8" providerId="LiveId" clId="{7E69C330-DBFC-4836-99A3-10C2BA81945A}" dt="2022-10-17T15:05:04.705" v="149" actId="700"/>
          <ac:spMkLst>
            <pc:docMk/>
            <pc:sldMk cId="3263092849" sldId="268"/>
            <ac:spMk id="4" creationId="{5007DABB-1A2E-5C28-F06F-A2CA80EC5CA9}"/>
          </ac:spMkLst>
        </pc:spChg>
        <pc:spChg chg="del">
          <ac:chgData name="Gunilla Roxby Cromvall" userId="b3da2d7b4743a0b8" providerId="LiveId" clId="{7E69C330-DBFC-4836-99A3-10C2BA81945A}" dt="2022-10-17T15:05:04.705" v="149" actId="700"/>
          <ac:spMkLst>
            <pc:docMk/>
            <pc:sldMk cId="3263092849" sldId="268"/>
            <ac:spMk id="5" creationId="{314D177A-B338-CC8C-43F4-FA85A9A9F91F}"/>
          </ac:spMkLst>
        </pc:spChg>
        <pc:spChg chg="del mod ord">
          <ac:chgData name="Gunilla Roxby Cromvall" userId="b3da2d7b4743a0b8" providerId="LiveId" clId="{7E69C330-DBFC-4836-99A3-10C2BA81945A}" dt="2022-10-17T15:05:04.705" v="149" actId="700"/>
          <ac:spMkLst>
            <pc:docMk/>
            <pc:sldMk cId="3263092849" sldId="268"/>
            <ac:spMk id="6" creationId="{F78FD5D6-796C-6381-4199-6177B4059848}"/>
          </ac:spMkLst>
        </pc:spChg>
        <pc:spChg chg="add mod ord">
          <ac:chgData name="Gunilla Roxby Cromvall" userId="b3da2d7b4743a0b8" providerId="LiveId" clId="{7E69C330-DBFC-4836-99A3-10C2BA81945A}" dt="2022-10-17T15:08:05.917" v="416" actId="113"/>
          <ac:spMkLst>
            <pc:docMk/>
            <pc:sldMk cId="3263092849" sldId="268"/>
            <ac:spMk id="7" creationId="{AE5450BB-5757-ACBE-4318-A4CFCA57232C}"/>
          </ac:spMkLst>
        </pc:spChg>
        <pc:spChg chg="add del mod ord">
          <ac:chgData name="Gunilla Roxby Cromvall" userId="b3da2d7b4743a0b8" providerId="LiveId" clId="{7E69C330-DBFC-4836-99A3-10C2BA81945A}" dt="2022-10-17T15:07:37.892" v="394" actId="931"/>
          <ac:spMkLst>
            <pc:docMk/>
            <pc:sldMk cId="3263092849" sldId="268"/>
            <ac:spMk id="8" creationId="{34790310-5032-B14B-2F5A-2617451481F9}"/>
          </ac:spMkLst>
        </pc:spChg>
        <pc:spChg chg="add mod">
          <ac:chgData name="Gunilla Roxby Cromvall" userId="b3da2d7b4743a0b8" providerId="LiveId" clId="{7E69C330-DBFC-4836-99A3-10C2BA81945A}" dt="2022-10-17T15:07:39.539" v="396" actId="962"/>
          <ac:spMkLst>
            <pc:docMk/>
            <pc:sldMk cId="3263092849" sldId="268"/>
            <ac:spMk id="11" creationId="{648C107F-0DDD-0FE4-2259-41631C528D87}"/>
          </ac:spMkLst>
        </pc:spChg>
        <pc:picChg chg="add mod">
          <ac:chgData name="Gunilla Roxby Cromvall" userId="b3da2d7b4743a0b8" providerId="LiveId" clId="{7E69C330-DBFC-4836-99A3-10C2BA81945A}" dt="2022-10-17T15:07:39.539" v="396" actId="962"/>
          <ac:picMkLst>
            <pc:docMk/>
            <pc:sldMk cId="3263092849" sldId="268"/>
            <ac:picMk id="10" creationId="{A3CA30EB-44EC-ECB7-9C4B-13107FE315D4}"/>
          </ac:picMkLst>
        </pc:picChg>
      </pc:sldChg>
      <pc:sldChg chg="addSp delSp modSp new mod">
        <pc:chgData name="Gunilla Roxby Cromvall" userId="b3da2d7b4743a0b8" providerId="LiveId" clId="{7E69C330-DBFC-4836-99A3-10C2BA81945A}" dt="2022-10-17T15:13:47.151" v="657" actId="122"/>
        <pc:sldMkLst>
          <pc:docMk/>
          <pc:sldMk cId="3435713352" sldId="269"/>
        </pc:sldMkLst>
        <pc:spChg chg="mod">
          <ac:chgData name="Gunilla Roxby Cromvall" userId="b3da2d7b4743a0b8" providerId="LiveId" clId="{7E69C330-DBFC-4836-99A3-10C2BA81945A}" dt="2022-10-17T15:13:47.151" v="657" actId="122"/>
          <ac:spMkLst>
            <pc:docMk/>
            <pc:sldMk cId="3435713352" sldId="269"/>
            <ac:spMk id="2" creationId="{0E903309-0BA3-083F-D07D-DBDB0F93C48F}"/>
          </ac:spMkLst>
        </pc:spChg>
        <pc:spChg chg="mod">
          <ac:chgData name="Gunilla Roxby Cromvall" userId="b3da2d7b4743a0b8" providerId="LiveId" clId="{7E69C330-DBFC-4836-99A3-10C2BA81945A}" dt="2022-10-17T15:11:17.671" v="653" actId="20577"/>
          <ac:spMkLst>
            <pc:docMk/>
            <pc:sldMk cId="3435713352" sldId="269"/>
            <ac:spMk id="3" creationId="{E1B1A66A-5D37-6D99-2CCB-1E7342E65AA1}"/>
          </ac:spMkLst>
        </pc:spChg>
        <pc:spChg chg="del">
          <ac:chgData name="Gunilla Roxby Cromvall" userId="b3da2d7b4743a0b8" providerId="LiveId" clId="{7E69C330-DBFC-4836-99A3-10C2BA81945A}" dt="2022-10-17T15:13:39.237" v="654"/>
          <ac:spMkLst>
            <pc:docMk/>
            <pc:sldMk cId="3435713352" sldId="269"/>
            <ac:spMk id="4" creationId="{A4FA1B18-38A2-0FA4-5999-0D2E1A2AAE9A}"/>
          </ac:spMkLst>
        </pc:spChg>
        <pc:picChg chg="add mod">
          <ac:chgData name="Gunilla Roxby Cromvall" userId="b3da2d7b4743a0b8" providerId="LiveId" clId="{7E69C330-DBFC-4836-99A3-10C2BA81945A}" dt="2022-10-17T15:13:41.290" v="656" actId="962"/>
          <ac:picMkLst>
            <pc:docMk/>
            <pc:sldMk cId="3435713352" sldId="269"/>
            <ac:picMk id="6" creationId="{CA1A180A-9D74-A67C-B8D8-969595AAD4D6}"/>
          </ac:picMkLst>
        </pc:picChg>
      </pc:sldChg>
      <pc:sldChg chg="addSp delSp modSp new mod">
        <pc:chgData name="Gunilla Roxby Cromvall" userId="b3da2d7b4743a0b8" providerId="LiveId" clId="{7E69C330-DBFC-4836-99A3-10C2BA81945A}" dt="2022-10-17T15:19:55.499" v="750" actId="20577"/>
        <pc:sldMkLst>
          <pc:docMk/>
          <pc:sldMk cId="674446478" sldId="270"/>
        </pc:sldMkLst>
        <pc:spChg chg="mod">
          <ac:chgData name="Gunilla Roxby Cromvall" userId="b3da2d7b4743a0b8" providerId="LiveId" clId="{7E69C330-DBFC-4836-99A3-10C2BA81945A}" dt="2022-10-17T15:19:55.499" v="750" actId="20577"/>
          <ac:spMkLst>
            <pc:docMk/>
            <pc:sldMk cId="674446478" sldId="270"/>
            <ac:spMk id="2" creationId="{F07DA6B6-18E2-A221-AA92-8255370069B1}"/>
          </ac:spMkLst>
        </pc:spChg>
        <pc:spChg chg="del">
          <ac:chgData name="Gunilla Roxby Cromvall" userId="b3da2d7b4743a0b8" providerId="LiveId" clId="{7E69C330-DBFC-4836-99A3-10C2BA81945A}" dt="2022-10-17T15:14:54.471" v="672"/>
          <ac:spMkLst>
            <pc:docMk/>
            <pc:sldMk cId="674446478" sldId="270"/>
            <ac:spMk id="3" creationId="{89338DE0-8B0F-FA8B-65EA-2DAC6F90998A}"/>
          </ac:spMkLst>
        </pc:spChg>
        <pc:spChg chg="del">
          <ac:chgData name="Gunilla Roxby Cromvall" userId="b3da2d7b4743a0b8" providerId="LiveId" clId="{7E69C330-DBFC-4836-99A3-10C2BA81945A}" dt="2022-10-17T15:15:36.779" v="673"/>
          <ac:spMkLst>
            <pc:docMk/>
            <pc:sldMk cId="674446478" sldId="270"/>
            <ac:spMk id="4" creationId="{132DC604-514C-17BB-700C-D6254466D763}"/>
          </ac:spMkLst>
        </pc:spChg>
        <pc:spChg chg="add del mod">
          <ac:chgData name="Gunilla Roxby Cromvall" userId="b3da2d7b4743a0b8" providerId="LiveId" clId="{7E69C330-DBFC-4836-99A3-10C2BA81945A}" dt="2022-10-17T15:16:00.577" v="675"/>
          <ac:spMkLst>
            <pc:docMk/>
            <pc:sldMk cId="674446478" sldId="270"/>
            <ac:spMk id="5" creationId="{30A0C8EE-259E-BACD-8048-544862D8856D}"/>
          </ac:spMkLst>
        </pc:spChg>
        <pc:spChg chg="add del mod">
          <ac:chgData name="Gunilla Roxby Cromvall" userId="b3da2d7b4743a0b8" providerId="LiveId" clId="{7E69C330-DBFC-4836-99A3-10C2BA81945A}" dt="2022-10-17T15:19:09.460" v="687"/>
          <ac:spMkLst>
            <pc:docMk/>
            <pc:sldMk cId="674446478" sldId="270"/>
            <ac:spMk id="6" creationId="{56B4A906-8FD7-083D-CF84-13D09EA9C4E1}"/>
          </ac:spMkLst>
        </pc:spChg>
        <pc:picChg chg="add mod">
          <ac:chgData name="Gunilla Roxby Cromvall" userId="b3da2d7b4743a0b8" providerId="LiveId" clId="{7E69C330-DBFC-4836-99A3-10C2BA81945A}" dt="2022-10-17T15:14:54.471" v="672"/>
          <ac:picMkLst>
            <pc:docMk/>
            <pc:sldMk cId="674446478" sldId="270"/>
            <ac:picMk id="5122" creationId="{E922BBF4-4809-B918-7281-2D6A89EEA1DB}"/>
          </ac:picMkLst>
        </pc:picChg>
        <pc:picChg chg="add del mod">
          <ac:chgData name="Gunilla Roxby Cromvall" userId="b3da2d7b4743a0b8" providerId="LiveId" clId="{7E69C330-DBFC-4836-99A3-10C2BA81945A}" dt="2022-10-17T15:15:39.223" v="674" actId="478"/>
          <ac:picMkLst>
            <pc:docMk/>
            <pc:sldMk cId="674446478" sldId="270"/>
            <ac:picMk id="5124" creationId="{58336041-7C53-A343-FACC-71DD8EAE0FF1}"/>
          </ac:picMkLst>
        </pc:picChg>
        <pc:picChg chg="add del mod">
          <ac:chgData name="Gunilla Roxby Cromvall" userId="b3da2d7b4743a0b8" providerId="LiveId" clId="{7E69C330-DBFC-4836-99A3-10C2BA81945A}" dt="2022-10-17T15:16:02.710" v="676" actId="478"/>
          <ac:picMkLst>
            <pc:docMk/>
            <pc:sldMk cId="674446478" sldId="270"/>
            <ac:picMk id="5126" creationId="{EACFCA6B-295A-6CCB-B25B-DFF187BFFC13}"/>
          </ac:picMkLst>
        </pc:picChg>
        <pc:picChg chg="add mod">
          <ac:chgData name="Gunilla Roxby Cromvall" userId="b3da2d7b4743a0b8" providerId="LiveId" clId="{7E69C330-DBFC-4836-99A3-10C2BA81945A}" dt="2022-10-17T15:19:09.460" v="687"/>
          <ac:picMkLst>
            <pc:docMk/>
            <pc:sldMk cId="674446478" sldId="270"/>
            <ac:picMk id="5128" creationId="{78B41777-EA56-1092-3E62-6CB9C0BDC678}"/>
          </ac:picMkLst>
        </pc:picChg>
      </pc:sldChg>
      <pc:sldChg chg="addSp delSp modSp new mod">
        <pc:chgData name="Gunilla Roxby Cromvall" userId="b3da2d7b4743a0b8" providerId="LiveId" clId="{7E69C330-DBFC-4836-99A3-10C2BA81945A}" dt="2022-10-17T15:19:35.522" v="722" actId="122"/>
        <pc:sldMkLst>
          <pc:docMk/>
          <pc:sldMk cId="337420167" sldId="271"/>
        </pc:sldMkLst>
        <pc:spChg chg="mod">
          <ac:chgData name="Gunilla Roxby Cromvall" userId="b3da2d7b4743a0b8" providerId="LiveId" clId="{7E69C330-DBFC-4836-99A3-10C2BA81945A}" dt="2022-10-17T15:19:35.522" v="722" actId="122"/>
          <ac:spMkLst>
            <pc:docMk/>
            <pc:sldMk cId="337420167" sldId="271"/>
            <ac:spMk id="2" creationId="{377A9907-C421-DD33-8D5A-2467982BFD81}"/>
          </ac:spMkLst>
        </pc:spChg>
        <pc:spChg chg="del">
          <ac:chgData name="Gunilla Roxby Cromvall" userId="b3da2d7b4743a0b8" providerId="LiveId" clId="{7E69C330-DBFC-4836-99A3-10C2BA81945A}" dt="2022-10-17T15:16:29.219" v="678"/>
          <ac:spMkLst>
            <pc:docMk/>
            <pc:sldMk cId="337420167" sldId="271"/>
            <ac:spMk id="3" creationId="{DA9F5E25-13A5-B8DB-A270-6BACEA3703AE}"/>
          </ac:spMkLst>
        </pc:spChg>
        <pc:spChg chg="del">
          <ac:chgData name="Gunilla Roxby Cromvall" userId="b3da2d7b4743a0b8" providerId="LiveId" clId="{7E69C330-DBFC-4836-99A3-10C2BA81945A}" dt="2022-10-17T15:17:08.764" v="680"/>
          <ac:spMkLst>
            <pc:docMk/>
            <pc:sldMk cId="337420167" sldId="271"/>
            <ac:spMk id="4" creationId="{140D3C1C-4DE5-85AF-71F4-EB50BDD476C2}"/>
          </ac:spMkLst>
        </pc:spChg>
        <pc:picChg chg="add mod">
          <ac:chgData name="Gunilla Roxby Cromvall" userId="b3da2d7b4743a0b8" providerId="LiveId" clId="{7E69C330-DBFC-4836-99A3-10C2BA81945A}" dt="2022-10-17T15:16:38.735" v="679" actId="688"/>
          <ac:picMkLst>
            <pc:docMk/>
            <pc:sldMk cId="337420167" sldId="271"/>
            <ac:picMk id="6146" creationId="{95EAA038-08EE-BA1F-EF05-CE2C475BA9DC}"/>
          </ac:picMkLst>
        </pc:picChg>
        <pc:picChg chg="add mod">
          <ac:chgData name="Gunilla Roxby Cromvall" userId="b3da2d7b4743a0b8" providerId="LiveId" clId="{7E69C330-DBFC-4836-99A3-10C2BA81945A}" dt="2022-10-17T15:17:08.764" v="680"/>
          <ac:picMkLst>
            <pc:docMk/>
            <pc:sldMk cId="337420167" sldId="271"/>
            <ac:picMk id="6148" creationId="{D56628FC-B7D2-CC03-9B81-E98BA6CD6F47}"/>
          </ac:picMkLst>
        </pc:picChg>
      </pc:sldChg>
      <pc:sldChg chg="addSp delSp modSp new mod">
        <pc:chgData name="Gunilla Roxby Cromvall" userId="b3da2d7b4743a0b8" providerId="LiveId" clId="{7E69C330-DBFC-4836-99A3-10C2BA81945A}" dt="2022-10-17T15:22:41.298" v="860" actId="20577"/>
        <pc:sldMkLst>
          <pc:docMk/>
          <pc:sldMk cId="4106050152" sldId="272"/>
        </pc:sldMkLst>
        <pc:spChg chg="mod">
          <ac:chgData name="Gunilla Roxby Cromvall" userId="b3da2d7b4743a0b8" providerId="LiveId" clId="{7E69C330-DBFC-4836-99A3-10C2BA81945A}" dt="2022-10-17T15:22:41.298" v="860" actId="20577"/>
          <ac:spMkLst>
            <pc:docMk/>
            <pc:sldMk cId="4106050152" sldId="272"/>
            <ac:spMk id="2" creationId="{B58CD350-5889-41DA-A917-95DEFB8EAA0A}"/>
          </ac:spMkLst>
        </pc:spChg>
        <pc:spChg chg="del">
          <ac:chgData name="Gunilla Roxby Cromvall" userId="b3da2d7b4743a0b8" providerId="LiveId" clId="{7E69C330-DBFC-4836-99A3-10C2BA81945A}" dt="2022-10-17T15:17:56.153" v="682"/>
          <ac:spMkLst>
            <pc:docMk/>
            <pc:sldMk cId="4106050152" sldId="272"/>
            <ac:spMk id="3" creationId="{F3237AEB-6594-C12A-D857-1D568BD2D038}"/>
          </ac:spMkLst>
        </pc:spChg>
        <pc:spChg chg="del">
          <ac:chgData name="Gunilla Roxby Cromvall" userId="b3da2d7b4743a0b8" providerId="LiveId" clId="{7E69C330-DBFC-4836-99A3-10C2BA81945A}" dt="2022-10-17T15:18:26.377" v="684"/>
          <ac:spMkLst>
            <pc:docMk/>
            <pc:sldMk cId="4106050152" sldId="272"/>
            <ac:spMk id="4" creationId="{853D35EA-65B3-1E35-F06E-F73EE0C0E9F6}"/>
          </ac:spMkLst>
        </pc:spChg>
        <pc:picChg chg="add mod">
          <ac:chgData name="Gunilla Roxby Cromvall" userId="b3da2d7b4743a0b8" providerId="LiveId" clId="{7E69C330-DBFC-4836-99A3-10C2BA81945A}" dt="2022-10-17T15:18:01.695" v="683" actId="688"/>
          <ac:picMkLst>
            <pc:docMk/>
            <pc:sldMk cId="4106050152" sldId="272"/>
            <ac:picMk id="7170" creationId="{F2922FA1-667C-5BBE-AD35-3998B0D31B9C}"/>
          </ac:picMkLst>
        </pc:picChg>
        <pc:picChg chg="add mod">
          <ac:chgData name="Gunilla Roxby Cromvall" userId="b3da2d7b4743a0b8" providerId="LiveId" clId="{7E69C330-DBFC-4836-99A3-10C2BA81945A}" dt="2022-10-17T15:18:33.726" v="686" actId="688"/>
          <ac:picMkLst>
            <pc:docMk/>
            <pc:sldMk cId="4106050152" sldId="272"/>
            <ac:picMk id="7172" creationId="{612F82E0-5227-91C4-9A05-36EA2508BEFC}"/>
          </ac:picMkLst>
        </pc:picChg>
      </pc:sldChg>
      <pc:sldChg chg="addSp delSp modSp new mod">
        <pc:chgData name="Gunilla Roxby Cromvall" userId="b3da2d7b4743a0b8" providerId="LiveId" clId="{7E69C330-DBFC-4836-99A3-10C2BA81945A}" dt="2022-10-17T15:22:07.899" v="834" actId="113"/>
        <pc:sldMkLst>
          <pc:docMk/>
          <pc:sldMk cId="2360579338" sldId="273"/>
        </pc:sldMkLst>
        <pc:spChg chg="mod">
          <ac:chgData name="Gunilla Roxby Cromvall" userId="b3da2d7b4743a0b8" providerId="LiveId" clId="{7E69C330-DBFC-4836-99A3-10C2BA81945A}" dt="2022-10-17T15:22:07.899" v="834" actId="113"/>
          <ac:spMkLst>
            <pc:docMk/>
            <pc:sldMk cId="2360579338" sldId="273"/>
            <ac:spMk id="2" creationId="{FA7ACFC1-FB27-A992-B64D-C6DBF0C3AC30}"/>
          </ac:spMkLst>
        </pc:spChg>
        <pc:spChg chg="del">
          <ac:chgData name="Gunilla Roxby Cromvall" userId="b3da2d7b4743a0b8" providerId="LiveId" clId="{7E69C330-DBFC-4836-99A3-10C2BA81945A}" dt="2022-10-17T15:20:59.784" v="773"/>
          <ac:spMkLst>
            <pc:docMk/>
            <pc:sldMk cId="2360579338" sldId="273"/>
            <ac:spMk id="3" creationId="{B636B273-8B90-5D9C-CCB5-D2422773656D}"/>
          </ac:spMkLst>
        </pc:spChg>
        <pc:spChg chg="del">
          <ac:chgData name="Gunilla Roxby Cromvall" userId="b3da2d7b4743a0b8" providerId="LiveId" clId="{7E69C330-DBFC-4836-99A3-10C2BA81945A}" dt="2022-10-17T15:21:23.106" v="774"/>
          <ac:spMkLst>
            <pc:docMk/>
            <pc:sldMk cId="2360579338" sldId="273"/>
            <ac:spMk id="4" creationId="{BD7EE047-5465-F54A-B5A9-2F8C1A7E529D}"/>
          </ac:spMkLst>
        </pc:spChg>
        <pc:picChg chg="add mod">
          <ac:chgData name="Gunilla Roxby Cromvall" userId="b3da2d7b4743a0b8" providerId="LiveId" clId="{7E69C330-DBFC-4836-99A3-10C2BA81945A}" dt="2022-10-17T15:20:59.784" v="773"/>
          <ac:picMkLst>
            <pc:docMk/>
            <pc:sldMk cId="2360579338" sldId="273"/>
            <ac:picMk id="8194" creationId="{03B3D6FF-BC1E-8656-6C3B-F65C0D463B08}"/>
          </ac:picMkLst>
        </pc:picChg>
        <pc:picChg chg="add mod">
          <ac:chgData name="Gunilla Roxby Cromvall" userId="b3da2d7b4743a0b8" providerId="LiveId" clId="{7E69C330-DBFC-4836-99A3-10C2BA81945A}" dt="2022-10-17T15:21:23.106" v="774"/>
          <ac:picMkLst>
            <pc:docMk/>
            <pc:sldMk cId="2360579338" sldId="273"/>
            <ac:picMk id="8196" creationId="{DEE9C2F1-B8F0-E57E-80EF-582E9E0379A6}"/>
          </ac:picMkLst>
        </pc:picChg>
      </pc:sldChg>
      <pc:sldChg chg="addSp delSp modSp new mod modClrScheme chgLayout">
        <pc:chgData name="Gunilla Roxby Cromvall" userId="b3da2d7b4743a0b8" providerId="LiveId" clId="{7E69C330-DBFC-4836-99A3-10C2BA81945A}" dt="2022-10-17T15:27:14.076" v="969" actId="478"/>
        <pc:sldMkLst>
          <pc:docMk/>
          <pc:sldMk cId="1365653603" sldId="274"/>
        </pc:sldMkLst>
        <pc:spChg chg="mod ord">
          <ac:chgData name="Gunilla Roxby Cromvall" userId="b3da2d7b4743a0b8" providerId="LiveId" clId="{7E69C330-DBFC-4836-99A3-10C2BA81945A}" dt="2022-10-17T15:23:24.218" v="897" actId="700"/>
          <ac:spMkLst>
            <pc:docMk/>
            <pc:sldMk cId="1365653603" sldId="274"/>
            <ac:spMk id="2" creationId="{35205437-199D-1C99-A50F-9CC65F23B2DD}"/>
          </ac:spMkLst>
        </pc:spChg>
        <pc:spChg chg="del mod ord">
          <ac:chgData name="Gunilla Roxby Cromvall" userId="b3da2d7b4743a0b8" providerId="LiveId" clId="{7E69C330-DBFC-4836-99A3-10C2BA81945A}" dt="2022-10-17T15:23:24.218" v="897" actId="700"/>
          <ac:spMkLst>
            <pc:docMk/>
            <pc:sldMk cId="1365653603" sldId="274"/>
            <ac:spMk id="3" creationId="{AF1AF45C-124C-1FB6-41D2-DA3FB1D3F567}"/>
          </ac:spMkLst>
        </pc:spChg>
        <pc:spChg chg="del">
          <ac:chgData name="Gunilla Roxby Cromvall" userId="b3da2d7b4743a0b8" providerId="LiveId" clId="{7E69C330-DBFC-4836-99A3-10C2BA81945A}" dt="2022-10-17T15:23:24.218" v="897" actId="700"/>
          <ac:spMkLst>
            <pc:docMk/>
            <pc:sldMk cId="1365653603" sldId="274"/>
            <ac:spMk id="4" creationId="{CC69D6F7-5A93-41A8-7E5A-047CD9B4F035}"/>
          </ac:spMkLst>
        </pc:spChg>
        <pc:spChg chg="add del mod ord">
          <ac:chgData name="Gunilla Roxby Cromvall" userId="b3da2d7b4743a0b8" providerId="LiveId" clId="{7E69C330-DBFC-4836-99A3-10C2BA81945A}" dt="2022-10-17T15:24:12.974" v="898" actId="931"/>
          <ac:spMkLst>
            <pc:docMk/>
            <pc:sldMk cId="1365653603" sldId="274"/>
            <ac:spMk id="5" creationId="{60DBFE02-E232-5659-BBBA-CC5D1C1EFEFC}"/>
          </ac:spMkLst>
        </pc:spChg>
        <pc:spChg chg="add del mod">
          <ac:chgData name="Gunilla Roxby Cromvall" userId="b3da2d7b4743a0b8" providerId="LiveId" clId="{7E69C330-DBFC-4836-99A3-10C2BA81945A}" dt="2022-10-17T15:24:35.375" v="963"/>
          <ac:spMkLst>
            <pc:docMk/>
            <pc:sldMk cId="1365653603" sldId="274"/>
            <ac:spMk id="8" creationId="{1CA4940F-DF5F-3332-FC05-8852C41B810B}"/>
          </ac:spMkLst>
        </pc:spChg>
        <pc:spChg chg="add del mod">
          <ac:chgData name="Gunilla Roxby Cromvall" userId="b3da2d7b4743a0b8" providerId="LiveId" clId="{7E69C330-DBFC-4836-99A3-10C2BA81945A}" dt="2022-10-17T15:25:51.453" v="967" actId="478"/>
          <ac:spMkLst>
            <pc:docMk/>
            <pc:sldMk cId="1365653603" sldId="274"/>
            <ac:spMk id="11" creationId="{41F1BEDD-8FF3-B241-80C9-4AF3CEBFD1DD}"/>
          </ac:spMkLst>
        </pc:spChg>
        <pc:spChg chg="add mod">
          <ac:chgData name="Gunilla Roxby Cromvall" userId="b3da2d7b4743a0b8" providerId="LiveId" clId="{7E69C330-DBFC-4836-99A3-10C2BA81945A}" dt="2022-10-17T15:27:14.076" v="969" actId="478"/>
          <ac:spMkLst>
            <pc:docMk/>
            <pc:sldMk cId="1365653603" sldId="274"/>
            <ac:spMk id="13" creationId="{A190F4B4-8CCE-4B50-AA5A-6C9A0152F79B}"/>
          </ac:spMkLst>
        </pc:spChg>
        <pc:picChg chg="add del mod">
          <ac:chgData name="Gunilla Roxby Cromvall" userId="b3da2d7b4743a0b8" providerId="LiveId" clId="{7E69C330-DBFC-4836-99A3-10C2BA81945A}" dt="2022-10-17T15:27:14.076" v="969" actId="478"/>
          <ac:picMkLst>
            <pc:docMk/>
            <pc:sldMk cId="1365653603" sldId="274"/>
            <ac:picMk id="7" creationId="{73C73051-5DA5-51E0-E093-63A4C89B928D}"/>
          </ac:picMkLst>
        </pc:picChg>
        <pc:picChg chg="add del mod">
          <ac:chgData name="Gunilla Roxby Cromvall" userId="b3da2d7b4743a0b8" providerId="LiveId" clId="{7E69C330-DBFC-4836-99A3-10C2BA81945A}" dt="2022-10-17T15:25:51.453" v="967" actId="478"/>
          <ac:picMkLst>
            <pc:docMk/>
            <pc:sldMk cId="1365653603" sldId="274"/>
            <ac:picMk id="10" creationId="{CDBB6115-DF80-38E1-ED72-AC31511E606D}"/>
          </ac:picMkLst>
        </pc:picChg>
        <pc:picChg chg="add">
          <ac:chgData name="Gunilla Roxby Cromvall" userId="b3da2d7b4743a0b8" providerId="LiveId" clId="{7E69C330-DBFC-4836-99A3-10C2BA81945A}" dt="2022-10-17T15:27:08.913" v="968"/>
          <ac:picMkLst>
            <pc:docMk/>
            <pc:sldMk cId="1365653603" sldId="274"/>
            <ac:picMk id="9218" creationId="{FFC3A952-D077-0DF6-8343-11FEB08C7144}"/>
          </ac:picMkLst>
        </pc:picChg>
      </pc:sldChg>
      <pc:sldChg chg="modSp new del mod">
        <pc:chgData name="Gunilla Roxby Cromvall" userId="b3da2d7b4743a0b8" providerId="LiveId" clId="{7E69C330-DBFC-4836-99A3-10C2BA81945A}" dt="2022-10-17T15:32:12.571" v="993" actId="47"/>
        <pc:sldMkLst>
          <pc:docMk/>
          <pc:sldMk cId="568451298" sldId="275"/>
        </pc:sldMkLst>
        <pc:spChg chg="mod">
          <ac:chgData name="Gunilla Roxby Cromvall" userId="b3da2d7b4743a0b8" providerId="LiveId" clId="{7E69C330-DBFC-4836-99A3-10C2BA81945A}" dt="2022-10-17T15:27:45.491" v="986" actId="122"/>
          <ac:spMkLst>
            <pc:docMk/>
            <pc:sldMk cId="568451298" sldId="275"/>
            <ac:spMk id="2" creationId="{9581AC25-49A3-F934-B109-3BE88AD1BAF9}"/>
          </ac:spMkLst>
        </pc:spChg>
        <pc:spChg chg="mod">
          <ac:chgData name="Gunilla Roxby Cromvall" userId="b3da2d7b4743a0b8" providerId="LiveId" clId="{7E69C330-DBFC-4836-99A3-10C2BA81945A}" dt="2022-10-17T15:31:36.974" v="992"/>
          <ac:spMkLst>
            <pc:docMk/>
            <pc:sldMk cId="568451298" sldId="275"/>
            <ac:spMk id="3" creationId="{98C9F9F5-27B4-76BC-6C74-6628E761C7C0}"/>
          </ac:spMkLst>
        </pc:spChg>
      </pc:sldChg>
      <pc:sldChg chg="modSp new mod">
        <pc:chgData name="Gunilla Roxby Cromvall" userId="b3da2d7b4743a0b8" providerId="LiveId" clId="{7E69C330-DBFC-4836-99A3-10C2BA81945A}" dt="2022-10-17T15:37:19.436" v="995"/>
        <pc:sldMkLst>
          <pc:docMk/>
          <pc:sldMk cId="1165997782" sldId="275"/>
        </pc:sldMkLst>
        <pc:spChg chg="mod">
          <ac:chgData name="Gunilla Roxby Cromvall" userId="b3da2d7b4743a0b8" providerId="LiveId" clId="{7E69C330-DBFC-4836-99A3-10C2BA81945A}" dt="2022-10-17T15:37:19.436" v="995"/>
          <ac:spMkLst>
            <pc:docMk/>
            <pc:sldMk cId="1165997782" sldId="275"/>
            <ac:spMk id="3" creationId="{D1FE723E-51DC-F606-4839-9A1ECEAD06D4}"/>
          </ac:spMkLst>
        </pc:spChg>
      </pc:sldChg>
      <pc:sldChg chg="modSp new mod">
        <pc:chgData name="Gunilla Roxby Cromvall" userId="b3da2d7b4743a0b8" providerId="LiveId" clId="{7E69C330-DBFC-4836-99A3-10C2BA81945A}" dt="2022-10-18T10:51:42.373" v="2472" actId="20577"/>
        <pc:sldMkLst>
          <pc:docMk/>
          <pc:sldMk cId="1732509453" sldId="276"/>
        </pc:sldMkLst>
        <pc:spChg chg="mod">
          <ac:chgData name="Gunilla Roxby Cromvall" userId="b3da2d7b4743a0b8" providerId="LiveId" clId="{7E69C330-DBFC-4836-99A3-10C2BA81945A}" dt="2022-10-18T10:35:17.442" v="1122" actId="20577"/>
          <ac:spMkLst>
            <pc:docMk/>
            <pc:sldMk cId="1732509453" sldId="276"/>
            <ac:spMk id="2" creationId="{C746DE90-4023-F5EB-B2F7-801A15CBE871}"/>
          </ac:spMkLst>
        </pc:spChg>
        <pc:spChg chg="mod">
          <ac:chgData name="Gunilla Roxby Cromvall" userId="b3da2d7b4743a0b8" providerId="LiveId" clId="{7E69C330-DBFC-4836-99A3-10C2BA81945A}" dt="2022-10-18T10:51:42.373" v="2472" actId="20577"/>
          <ac:spMkLst>
            <pc:docMk/>
            <pc:sldMk cId="1732509453" sldId="276"/>
            <ac:spMk id="3" creationId="{EFDFAC43-C5F7-F047-EC82-4B179E9016AE}"/>
          </ac:spMkLst>
        </pc:spChg>
        <pc:spChg chg="mod">
          <ac:chgData name="Gunilla Roxby Cromvall" userId="b3da2d7b4743a0b8" providerId="LiveId" clId="{7E69C330-DBFC-4836-99A3-10C2BA81945A}" dt="2022-10-18T10:51:42.074" v="2470" actId="27636"/>
          <ac:spMkLst>
            <pc:docMk/>
            <pc:sldMk cId="1732509453" sldId="276"/>
            <ac:spMk id="4" creationId="{D92B7600-864B-A337-5193-46E3912F40E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1D247A-33CC-8B63-66F0-7320168DA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156DE3E-CEF1-3F26-F43A-EF17FB0AA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42E0DC-A191-3C1F-5C59-A18690B09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BE33-D725-47E1-85E0-7C2AFECAF7E7}" type="datetimeFigureOut">
              <a:rPr lang="sv-SE" smtClean="0"/>
              <a:t>2022-10-18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7DF89A4-CA40-7272-5ABA-94EE6B495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06ECFA-91E7-46A8-E122-A4ED9F38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9B9F-2534-443E-8F3C-B482A3E405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189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415AD6-5AD5-D0D6-C55E-0B7D656B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701F7C7-8087-BC26-F77D-FB99CF781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02C0CD0-BC2E-FAA5-A407-87AC59502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BE33-D725-47E1-85E0-7C2AFECAF7E7}" type="datetimeFigureOut">
              <a:rPr lang="sv-SE" smtClean="0"/>
              <a:t>2022-10-18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8DA6BD-90F1-C3C9-CECE-C0A3D6BA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4DEC95F-21EC-B440-7F8E-6C0946A86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9B9F-2534-443E-8F3C-B482A3E405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639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34CE2ED-CCB8-CD50-1830-4985E39448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C46E9B6-F031-CD36-BCEE-9C8262639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52CC04-2B3E-31DE-8F2E-FBB32311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BE33-D725-47E1-85E0-7C2AFECAF7E7}" type="datetimeFigureOut">
              <a:rPr lang="sv-SE" smtClean="0"/>
              <a:t>2022-10-18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2669B5B-991E-E540-B146-89982295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1AEED05-DCCE-A642-BFB6-7CA0ACDEE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9B9F-2534-443E-8F3C-B482A3E405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745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E92423-A311-018B-801C-68769B03F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FC3972-DCCC-5143-AD17-884390800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583E9D-30B9-84CF-1C50-AC4EF23FF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BE33-D725-47E1-85E0-7C2AFECAF7E7}" type="datetimeFigureOut">
              <a:rPr lang="sv-SE" smtClean="0"/>
              <a:t>2022-10-18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06ECF31-F2CE-8C28-88D1-27CC23858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2861DC7-9F87-99CD-205C-CC0BCE28F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9B9F-2534-443E-8F3C-B482A3E405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610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44122A-585E-77B2-754B-85129FAC7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95C17F-2E08-D128-8255-24EEE6166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534D13-C3A2-4327-85C9-CAB4C1F5A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BE33-D725-47E1-85E0-7C2AFECAF7E7}" type="datetimeFigureOut">
              <a:rPr lang="sv-SE" smtClean="0"/>
              <a:t>2022-10-18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5FEB61-FFA4-E774-3F07-402C0BC13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3DEAE8-8212-A272-4864-6F2A8F4CB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9B9F-2534-443E-8F3C-B482A3E405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206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FF6BD0-41BC-521E-5184-E6B0600A8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A677D8-06CA-B837-B3DC-6EFC6EB4D7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CB241BA-CFEE-DD06-AD82-54A10BEB1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ED759EE-2FC9-F366-7A45-76D1651A5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BE33-D725-47E1-85E0-7C2AFECAF7E7}" type="datetimeFigureOut">
              <a:rPr lang="sv-SE" smtClean="0"/>
              <a:t>2022-10-18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4AEC36E-B990-272F-6B9B-B041C5FFD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817412D-12D0-126C-1ADC-40D008000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9B9F-2534-443E-8F3C-B482A3E405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441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68530D-2EEF-89BA-6E4E-7BE96369B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8F8ACD3-8591-B89D-8E34-1DE415DB0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0DEEF6D-4014-52E3-8EF5-2D3A7689A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AF61331-0276-F211-D1BD-535574E5A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89FA79E-5B24-67F9-0757-8B2E49E21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DA97D62-011C-72EC-31A1-89E34F088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BE33-D725-47E1-85E0-7C2AFECAF7E7}" type="datetimeFigureOut">
              <a:rPr lang="sv-SE" smtClean="0"/>
              <a:t>2022-10-18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0409933-5865-FBB9-91AD-62AAF735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38FEA58-D6F1-DD80-9B5F-848FA110B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9B9F-2534-443E-8F3C-B482A3E405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243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3CC4AF-4C7B-FA2D-BB8A-D14DC3EE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C595636-6227-EC63-2E42-05C502921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BE33-D725-47E1-85E0-7C2AFECAF7E7}" type="datetimeFigureOut">
              <a:rPr lang="sv-SE" smtClean="0"/>
              <a:t>2022-10-18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5D2630F-3979-F536-D9AD-121E6D7B6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569CD3-2254-2257-82F7-F8B06EACD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9B9F-2534-443E-8F3C-B482A3E405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520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70ED50F-725B-2167-7C2A-EB874085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BE33-D725-47E1-85E0-7C2AFECAF7E7}" type="datetimeFigureOut">
              <a:rPr lang="sv-SE" smtClean="0"/>
              <a:t>2022-10-18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BDBF0B-E181-D83B-1B11-F9665E80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7E2F0C-55F1-6311-9E18-B36B7AF34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9B9F-2534-443E-8F3C-B482A3E405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277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B8D7A4-4672-9913-EA0C-472C8688C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3D35BA-64CA-020C-4A71-DB1B043E4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0B598D-7E28-7E43-C83A-21472AF14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D10E020-18CE-99F8-8581-D844B3DEB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BE33-D725-47E1-85E0-7C2AFECAF7E7}" type="datetimeFigureOut">
              <a:rPr lang="sv-SE" smtClean="0"/>
              <a:t>2022-10-18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395D4F1-5D4B-2CD9-2A94-6EC7BBD2A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3F2DF37-A704-20ED-8EA8-E18B2722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9B9F-2534-443E-8F3C-B482A3E405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543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79A0EC-D929-EAD8-02AC-9BAF52E38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BCEC3DA-9B7A-113F-93E7-3315A8192B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870E530-8B87-83B6-20C0-079118085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B395989-B207-E321-D501-90BC2DD32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BE33-D725-47E1-85E0-7C2AFECAF7E7}" type="datetimeFigureOut">
              <a:rPr lang="sv-SE" smtClean="0"/>
              <a:t>2022-10-18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EB1B4C3-97F1-DD01-29EF-BACDD303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D3F5E0B-EAFF-C6D1-2653-C2BFED366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9B9F-2534-443E-8F3C-B482A3E405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865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AC08DAE-AA2F-AEB7-6B6F-DB96C161F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3ADC381-DCC8-1820-2FCC-60027954B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96BA817-87D8-4AF1-4A8F-6858917E9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0BE33-D725-47E1-85E0-7C2AFECAF7E7}" type="datetimeFigureOut">
              <a:rPr lang="sv-SE" smtClean="0"/>
              <a:t>2022-10-18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E794115-CBAB-8767-C25E-892BEC082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BB9EB0-4AF5-DEFA-5C54-0C3B6C86D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A9B9F-2534-443E-8F3C-B482A3E405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610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sv/photo/819083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okuo.blogspot.com/2008/05/blog-post_26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vtplay.se/video/36225201/svenska-nyheter/svenska-nyheter-sasong-10-14-okt-22-00?position=1084&amp;id=KyEkP3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skola.se/index.php?title=Fil:Stockholms_stads_logo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2046657@N07/309197109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hecomeupshow/4173682486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0B487B-6EAD-6B18-679C-6A0CDD95C0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Välkommen!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035E357-6A2A-3C1C-D9BF-801E720472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sz="4000" dirty="0"/>
              <a:t>Din lokala hyresgästförening </a:t>
            </a:r>
            <a:r>
              <a:rPr lang="sv-SE" sz="4000" b="1" dirty="0"/>
              <a:t>Kristallskon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C6A1704-223D-B5E7-E55A-F7237811D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72" y="1061787"/>
            <a:ext cx="10226759" cy="13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40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C67ED91-3318-BE46-08B2-AFE9068D7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Föreningen Södra Folkparken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33D3174-CDD3-765F-DFD1-E2313DB4EA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Förening för föreningar verksamma i Solberga.</a:t>
            </a:r>
          </a:p>
          <a:p>
            <a:r>
              <a:rPr lang="sv-SE" dirty="0"/>
              <a:t>Syfte för Solbergabornas </a:t>
            </a:r>
            <a:r>
              <a:rPr lang="sv-SE" b="1" dirty="0"/>
              <a:t>fysiska, sociala samt kulturella aktivitet.</a:t>
            </a:r>
          </a:p>
          <a:p>
            <a:r>
              <a:rPr lang="sv-SE" dirty="0"/>
              <a:t>Föreningar som bildat ”paraplyorganisationen är.</a:t>
            </a:r>
          </a:p>
          <a:p>
            <a:r>
              <a:rPr lang="sv-SE" dirty="0"/>
              <a:t>Solberga BK, Solberga Brännkyrka PRO, Lokal hyresgästförening Kristallskon Odlarföreningen samt kulturförening, (under bildande)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75B34A-0AE5-CCE2-8079-6753EC56FB1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4094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704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23861A-3689-24AC-3D01-76E35A712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Soppa för seniorer torsdagar klockan 12.00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F7C33A-2B75-A25B-70CB-62BDC05DA0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Vi bjuder på soppa med smörgås</a:t>
            </a:r>
          </a:p>
          <a:p>
            <a:r>
              <a:rPr lang="sv-SE" dirty="0"/>
              <a:t>Gott fikabröd utlovas.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D85D7ED-609A-6CD7-A8ED-C9B81C48A41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7254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508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7DB08E-EF1D-7EBC-334F-D15BD57C6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Lappa, laga sy och snickra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7F22DF0B-FB3F-C2CA-489E-8D085A918BD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359" y="2429669"/>
            <a:ext cx="3758141" cy="281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9D9D8A5A-3941-946B-54CC-148CEA4CE36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7254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180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9ED61E3-E0F1-8DC3-F7EF-6A05E8D9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Odlarföreningen i Solberga</a:t>
            </a:r>
          </a:p>
        </p:txBody>
      </p:sp>
      <p:pic>
        <p:nvPicPr>
          <p:cNvPr id="8" name="Platshållare för innehåll 7" descr="En bild som visar gräs, utomhus, frukt&#10;&#10;Automatiskt genererad beskrivning">
            <a:extLst>
              <a:ext uri="{FF2B5EF4-FFF2-40B4-BE49-F238E27FC236}">
                <a16:creationId xmlns:a16="http://schemas.microsoft.com/office/drawing/2014/main" id="{1903245A-2C87-AEA4-7944-277B1B770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71887" y="2382044"/>
            <a:ext cx="4848225" cy="3238500"/>
          </a:xfrm>
        </p:spPr>
      </p:pic>
    </p:spTree>
    <p:extLst>
      <p:ext uri="{BB962C8B-B14F-4D97-AF65-F5344CB8AC3E}">
        <p14:creationId xmlns:p14="http://schemas.microsoft.com/office/powerpoint/2010/main" val="4108287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5B6C18A-EAC3-7498-EB69-41CAEA68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Kommande aktiviteter 2022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34C7FF3-5AFE-A61D-659F-5C50DE4A47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b="1" dirty="0"/>
              <a:t>Trygghetsvandring </a:t>
            </a:r>
            <a:r>
              <a:rPr lang="sv-SE" dirty="0"/>
              <a:t>15-// </a:t>
            </a:r>
            <a:r>
              <a:rPr lang="sv-SE" dirty="0" err="1"/>
              <a:t>kl</a:t>
            </a:r>
            <a:r>
              <a:rPr lang="sv-SE" dirty="0"/>
              <a:t> 16.00 start Kristalltorget</a:t>
            </a:r>
          </a:p>
          <a:p>
            <a:r>
              <a:rPr lang="sv-SE" b="1" dirty="0"/>
              <a:t>Samråd med Stockholmshem</a:t>
            </a:r>
            <a:r>
              <a:rPr lang="sv-SE" dirty="0"/>
              <a:t>, vad ska vi ta upp?</a:t>
            </a:r>
          </a:p>
          <a:p>
            <a:r>
              <a:rPr lang="sv-SE" b="1" dirty="0"/>
              <a:t>Julmarknad 4/12 </a:t>
            </a:r>
            <a:r>
              <a:rPr lang="sv-SE" dirty="0" err="1"/>
              <a:t>kl</a:t>
            </a:r>
            <a:r>
              <a:rPr lang="sv-SE" dirty="0"/>
              <a:t> 12.00 – 15.00 Kristalltorget.</a:t>
            </a:r>
          </a:p>
        </p:txBody>
      </p:sp>
      <p:pic>
        <p:nvPicPr>
          <p:cNvPr id="11" name="Platshållare för innehåll 10" descr="En bild som visar utomhus, person, mark, personer&#10;&#10;Automatiskt genererad beskrivning">
            <a:extLst>
              <a:ext uri="{FF2B5EF4-FFF2-40B4-BE49-F238E27FC236}">
                <a16:creationId xmlns:a16="http://schemas.microsoft.com/office/drawing/2014/main" id="{23943381-7EBC-48B2-3275-207DD760CE5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44" y="3110706"/>
            <a:ext cx="3667688" cy="2066131"/>
          </a:xfrm>
        </p:spPr>
      </p:pic>
    </p:spTree>
    <p:extLst>
      <p:ext uri="{BB962C8B-B14F-4D97-AF65-F5344CB8AC3E}">
        <p14:creationId xmlns:p14="http://schemas.microsoft.com/office/powerpoint/2010/main" val="1433827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D4CCA6-9281-8659-C5C2-0968C788E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Aktiviteter 2023 styrelsens förslag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AE5450BB-5757-ACBE-4318-A4CFCA5723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Bomöte april 2023</a:t>
            </a:r>
          </a:p>
          <a:p>
            <a:r>
              <a:rPr lang="sv-SE" dirty="0"/>
              <a:t>Samråd Stockholmshem april 2023</a:t>
            </a:r>
          </a:p>
          <a:p>
            <a:r>
              <a:rPr lang="sv-SE" dirty="0"/>
              <a:t>Loppmarknad vår</a:t>
            </a:r>
          </a:p>
          <a:p>
            <a:r>
              <a:rPr lang="sv-SE" dirty="0"/>
              <a:t>Tillsynsvandring utomhusskötsel, maj/juni</a:t>
            </a:r>
          </a:p>
          <a:p>
            <a:r>
              <a:rPr lang="sv-SE" dirty="0"/>
              <a:t>Bomöte oktober 2023</a:t>
            </a:r>
          </a:p>
          <a:p>
            <a:r>
              <a:rPr lang="sv-SE" dirty="0"/>
              <a:t>Samråd med Stockholmshem 2023</a:t>
            </a:r>
          </a:p>
          <a:p>
            <a:r>
              <a:rPr lang="sv-SE" dirty="0"/>
              <a:t>Trygghetsvandring november</a:t>
            </a:r>
          </a:p>
          <a:p>
            <a:r>
              <a:rPr lang="sv-SE" dirty="0"/>
              <a:t>Julmarknad december </a:t>
            </a:r>
          </a:p>
          <a:p>
            <a:r>
              <a:rPr lang="sv-SE" b="1" dirty="0"/>
              <a:t>Vad föreslår du?</a:t>
            </a:r>
          </a:p>
          <a:p>
            <a:endParaRPr lang="sv-SE" dirty="0"/>
          </a:p>
        </p:txBody>
      </p:sp>
      <p:pic>
        <p:nvPicPr>
          <p:cNvPr id="10" name="Platshållare för innehåll 9" descr="En bild som visar ställa in, belamrad, bord, måltid&#10;&#10;Automatiskt genererad beskrivning">
            <a:extLst>
              <a:ext uri="{FF2B5EF4-FFF2-40B4-BE49-F238E27FC236}">
                <a16:creationId xmlns:a16="http://schemas.microsoft.com/office/drawing/2014/main" id="{A3CA30EB-44EC-ECB7-9C4B-13107FE315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58000" y="2753519"/>
            <a:ext cx="3810000" cy="2495550"/>
          </a:xfr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648C107F-0DDD-0FE4-2259-41631C528D87}"/>
              </a:ext>
            </a:extLst>
          </p:cNvPr>
          <p:cNvSpPr txBox="1"/>
          <p:nvPr/>
        </p:nvSpPr>
        <p:spPr>
          <a:xfrm>
            <a:off x="6858000" y="5249069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>
                <a:hlinkClick r:id="rId3" tooltip="https://hokuo.blogspot.com/2008/05/blog-post_26.html"/>
              </a:rPr>
              <a:t>Det här fotot</a:t>
            </a:r>
            <a:r>
              <a:rPr lang="sv-SE" sz="900"/>
              <a:t> av Okänd författare licensieras enligt </a:t>
            </a:r>
            <a:r>
              <a:rPr lang="sv-SE" sz="900">
                <a:hlinkClick r:id="rId4" tooltip="https://creativecommons.org/licenses/by/3.0/"/>
              </a:rPr>
              <a:t>CC BY</a:t>
            </a:r>
            <a:endParaRPr lang="sv-SE" sz="900"/>
          </a:p>
        </p:txBody>
      </p:sp>
    </p:spTree>
    <p:extLst>
      <p:ext uri="{BB962C8B-B14F-4D97-AF65-F5344CB8AC3E}">
        <p14:creationId xmlns:p14="http://schemas.microsoft.com/office/powerpoint/2010/main" val="3263092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903309-0BA3-083F-D07D-DBDB0F93C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Vår kommunikation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B1A66A-5D37-6D99-2CCB-1E7342E65A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Hemsida kristallskon.se</a:t>
            </a:r>
          </a:p>
          <a:p>
            <a:r>
              <a:rPr lang="sv-SE" dirty="0"/>
              <a:t>Hemsida Rädda Solbergaskogen</a:t>
            </a:r>
          </a:p>
          <a:p>
            <a:r>
              <a:rPr lang="sv-SE" dirty="0"/>
              <a:t>Facebook Kristallskon</a:t>
            </a:r>
          </a:p>
          <a:p>
            <a:r>
              <a:rPr lang="sv-SE" dirty="0"/>
              <a:t>Lokaler att hyra – portaffischer</a:t>
            </a:r>
          </a:p>
          <a:p>
            <a:r>
              <a:rPr lang="sv-SE" dirty="0"/>
              <a:t>Affischer på anslagstavlor om aktiviteter.</a:t>
            </a:r>
          </a:p>
          <a:p>
            <a:r>
              <a:rPr lang="sv-SE" dirty="0"/>
              <a:t>Postlåda Stövelvägen 12</a:t>
            </a:r>
          </a:p>
          <a:p>
            <a:r>
              <a:rPr lang="sv-SE" dirty="0"/>
              <a:t>E-postadress info@kristallskon.se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6" name="Platshållare för innehåll 5" descr="En bild som visar karta&#10;&#10;Automatiskt genererad beskrivning">
            <a:extLst>
              <a:ext uri="{FF2B5EF4-FFF2-40B4-BE49-F238E27FC236}">
                <a16:creationId xmlns:a16="http://schemas.microsoft.com/office/drawing/2014/main" id="{CA1A180A-9D74-A67C-B8D8-969595AAD4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11291"/>
            <a:ext cx="5181600" cy="2580005"/>
          </a:xfrm>
        </p:spPr>
      </p:pic>
    </p:spTree>
    <p:extLst>
      <p:ext uri="{BB962C8B-B14F-4D97-AF65-F5344CB8AC3E}">
        <p14:creationId xmlns:p14="http://schemas.microsoft.com/office/powerpoint/2010/main" val="3435713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7DA6B6-18E2-A221-AA92-82553700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Friskvårdslokal Sulvägen 35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922BBF4-4809-B918-7281-2D6A89EEA1D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7254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78B41777-EA56-1092-3E62-6CB9C0BDC67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7254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446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ACFC1-FB27-A992-B64D-C6DBF0C3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Bastu</a:t>
            </a:r>
            <a:r>
              <a:rPr lang="sv-SE" dirty="0"/>
              <a:t> Stövelvägen 12 nytt aggregat, två duschar med tillhörande omklädningsrum.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3B3D6FF-BC1E-8656-6C3B-F65C0D463B0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096294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DEE9C2F1-B8F0-E57E-80EF-582E9E0379A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2096294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579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7A9907-C421-DD33-8D5A-2467982BF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Kristallvägen 138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5EAA038-08EE-BA1F-EF05-CE2C475BA9D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24000" y="257254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D56628FC-B7D2-CC03-9B81-E98BA6CD6F4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7254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2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D64B4D-38B5-630E-1439-1CAB9E5D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BDEF1F-25C1-B740-5176-3099DBF0E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Valresultat och vad kan vi förvänta oss?</a:t>
            </a:r>
          </a:p>
          <a:p>
            <a:r>
              <a:rPr lang="sv-SE" dirty="0"/>
              <a:t>Förhandlingar om hyra 2023, VLU (valfritt lägenhetsunderhåll), tillval.</a:t>
            </a:r>
          </a:p>
          <a:p>
            <a:r>
              <a:rPr lang="sv-SE" dirty="0"/>
              <a:t>Ansökan extra medel via POTTEN 2023.</a:t>
            </a:r>
          </a:p>
          <a:p>
            <a:r>
              <a:rPr lang="sv-SE" dirty="0"/>
              <a:t>Nybildad förening Södra Folkparken</a:t>
            </a:r>
          </a:p>
          <a:p>
            <a:r>
              <a:rPr lang="sv-SE" dirty="0"/>
              <a:t>Odlarföreningen informerar</a:t>
            </a:r>
          </a:p>
          <a:p>
            <a:r>
              <a:rPr lang="sv-SE" dirty="0"/>
              <a:t>Kommande aktiviteter 2022, Lappa och laga, Safirgränd 34, Soppa för seniorer, julmarknad 4 december 12-15 Kristalltorget, </a:t>
            </a:r>
          </a:p>
          <a:p>
            <a:r>
              <a:rPr lang="sv-SE" dirty="0"/>
              <a:t>Aktiviteter 2023 diskussion.</a:t>
            </a:r>
          </a:p>
          <a:p>
            <a:r>
              <a:rPr lang="sv-SE" dirty="0"/>
              <a:t>Post Nord</a:t>
            </a:r>
          </a:p>
          <a:p>
            <a:r>
              <a:rPr lang="sv-SE" dirty="0"/>
              <a:t>Busshållplatsen Kristallvägen.</a:t>
            </a:r>
          </a:p>
        </p:txBody>
      </p:sp>
    </p:spTree>
    <p:extLst>
      <p:ext uri="{BB962C8B-B14F-4D97-AF65-F5344CB8AC3E}">
        <p14:creationId xmlns:p14="http://schemas.microsoft.com/office/powerpoint/2010/main" val="3992313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8CD350-5889-41DA-A917-95DEFB8EA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Kristallvägen 138 inkl. lekrum.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2922FA1-667C-5BBE-AD35-3998B0D31B9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24000" y="257254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612F82E0-5227-91C4-9A05-36EA2508BEF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8000" y="254455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050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205437-199D-1C99-A50F-9CC65F23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Vävstuga Pliggvägen 42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FFC3A952-D077-0DF6-8343-11FEB08C7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2328863"/>
            <a:ext cx="231457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A190F4B4-8CCE-4B50-AA5A-6C9A0152F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565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9F5FF1-7CC2-8F72-4FDC-9E229ED05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FE723E-51DC-F606-4839-9A1ECEAD0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hlinkClick r:id="rId2"/>
              </a:rPr>
              <a:t>SVT Play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5997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4F933C-4710-0A43-0117-E1452F2FF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sv-SE" dirty="0"/>
            </a:br>
            <a:r>
              <a:rPr lang="sv-SE" dirty="0"/>
              <a:t>Möjliga konsekvenser för oss hyresrätten och hyresgästen.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A1103B9-8A7E-7DBA-194A-FCCF07AF45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sv-SE" sz="6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A969BC0-5F9D-D8E5-B47F-B1EAEADBEE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v-SE" dirty="0"/>
              <a:t>Partier som värnar hyresrätten och hyresgäster har fått en starkare ställning. Det kan innebära: </a:t>
            </a:r>
          </a:p>
          <a:p>
            <a:pPr marL="0" indent="0">
              <a:buNone/>
            </a:pPr>
            <a:r>
              <a:rPr lang="sv-SE" dirty="0"/>
              <a:t>• Ökat byggande av hyresrätter med rimliga hyror </a:t>
            </a:r>
          </a:p>
          <a:p>
            <a:pPr marL="0" indent="0">
              <a:buNone/>
            </a:pPr>
            <a:r>
              <a:rPr lang="sv-SE" dirty="0"/>
              <a:t>• Minskad trångboddhet </a:t>
            </a:r>
          </a:p>
          <a:p>
            <a:pPr marL="0" indent="0">
              <a:buNone/>
            </a:pPr>
            <a:r>
              <a:rPr lang="sv-SE" dirty="0"/>
              <a:t>• Fler hållbara bostäder</a:t>
            </a:r>
          </a:p>
          <a:p>
            <a:pPr marL="0" indent="0">
              <a:buNone/>
            </a:pPr>
            <a:r>
              <a:rPr lang="sv-SE" dirty="0"/>
              <a:t>• Fler allmännyttiga bostadsbolag etableras </a:t>
            </a:r>
          </a:p>
          <a:p>
            <a:pPr marL="0" indent="0">
              <a:buNone/>
            </a:pPr>
            <a:r>
              <a:rPr lang="sv-SE" dirty="0"/>
              <a:t>• På sikt minskad segregation</a:t>
            </a:r>
          </a:p>
          <a:p>
            <a:pPr marL="0" indent="0">
              <a:buNone/>
            </a:pPr>
            <a:r>
              <a:rPr lang="sv-SE" dirty="0"/>
              <a:t>Vad händer mer skattefrågan, ränteavdrag samt Rot avdrag? Denna fråga drivs gemensamt av Fastighetsägarna, Allmännyttan samt HGF. Kan hamna på plus eller minus (som idag)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934DE05-3E12-43B4-85D9-0BCA4395C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sv-SE" sz="72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D0ADA11-34CF-7619-C1D1-36AEBD1A5DF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v-SE" dirty="0"/>
              <a:t>Införande av marknadshyror ¾ i regeringen vill ha detta. Sd </a:t>
            </a:r>
            <a:r>
              <a:rPr lang="sv-SE" dirty="0" err="1"/>
              <a:t>säer</a:t>
            </a:r>
            <a:r>
              <a:rPr lang="sv-SE" dirty="0"/>
              <a:t> sig stå bakom dagens förhandlingssystem.</a:t>
            </a:r>
          </a:p>
          <a:p>
            <a:r>
              <a:rPr lang="sv-SE" dirty="0"/>
              <a:t>Fri hyressättning i nyproduktion (kd och l) fri hyressättning (m) </a:t>
            </a:r>
          </a:p>
          <a:p>
            <a:pPr marL="0" indent="0">
              <a:buNone/>
            </a:pPr>
            <a:r>
              <a:rPr lang="sv-SE" dirty="0"/>
              <a:t>• Att hyresrättens ställning inte påverkas men inte heller förstärks. Bostadsminister kd Andreas Carlsson.</a:t>
            </a:r>
          </a:p>
          <a:p>
            <a:pPr marL="0" indent="0">
              <a:buNone/>
            </a:pPr>
            <a:r>
              <a:rPr lang="sv-SE" dirty="0"/>
              <a:t>• PBL liberaliseras </a:t>
            </a:r>
            <a:r>
              <a:rPr lang="sv-SE" dirty="0" err="1"/>
              <a:t>inkl</a:t>
            </a:r>
            <a:r>
              <a:rPr lang="sv-SE" dirty="0"/>
              <a:t> strandskydd</a:t>
            </a:r>
          </a:p>
          <a:p>
            <a:pPr marL="0" indent="0">
              <a:buNone/>
            </a:pPr>
            <a:r>
              <a:rPr lang="sv-SE" dirty="0"/>
              <a:t>• Att geografiska områden homogeniseras, exempelvis att vissa kommuner inte vill bygga hyresrätter för att begränsa mångfald </a:t>
            </a:r>
          </a:p>
          <a:p>
            <a:pPr marL="0" indent="0">
              <a:buNone/>
            </a:pPr>
            <a:r>
              <a:rPr lang="sv-SE" dirty="0"/>
              <a:t>• Sänkt byggtakt/byggstopp. Inga statliga bidrag till renoveringar eller nyproduktion förutom småhusbyggande. </a:t>
            </a:r>
          </a:p>
          <a:p>
            <a:pPr marL="0" indent="0">
              <a:buNone/>
            </a:pPr>
            <a:r>
              <a:rPr lang="sv-SE" dirty="0"/>
              <a:t>• Renovräkning </a:t>
            </a:r>
          </a:p>
          <a:p>
            <a:pPr marL="0" indent="0">
              <a:buNone/>
            </a:pPr>
            <a:r>
              <a:rPr lang="sv-SE" dirty="0"/>
              <a:t>• Uteblivna renoveringar och upprustningar</a:t>
            </a:r>
          </a:p>
        </p:txBody>
      </p:sp>
    </p:spTree>
    <p:extLst>
      <p:ext uri="{BB962C8B-B14F-4D97-AF65-F5344CB8AC3E}">
        <p14:creationId xmlns:p14="http://schemas.microsoft.com/office/powerpoint/2010/main" val="152446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80EE6F45-2594-8FDC-01D9-06BB7C8B0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0895581-8861-D948-4B7B-DC18AF6A73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/>
              <a:t>Stockholms stad Styre: Maktskifte till Socialdemokraterna, Miljöpartiet och Vänsterpartiet i majoritetsstyre. Progressiva partier har ökat kraftigt i antal mandat. </a:t>
            </a:r>
          </a:p>
          <a:p>
            <a:r>
              <a:rPr lang="sv-SE" dirty="0"/>
              <a:t>Socialdemokraterna har fått åtta nya mandat och förblir det största partiet. Vänsterpartiet har ökat med tre mandat. </a:t>
            </a:r>
          </a:p>
          <a:p>
            <a:r>
              <a:rPr lang="sv-SE" dirty="0"/>
              <a:t>Alla partier som var en del av det politiska styret år 2018 -2022, d.v.s. Moderaterna, Liberalerna, Kristdemokraterna och Miljöpartiet, har backat. </a:t>
            </a:r>
          </a:p>
          <a:p>
            <a:r>
              <a:rPr lang="sv-SE" dirty="0"/>
              <a:t>Sverigedemokraterna har fått ett till mandat. </a:t>
            </a:r>
          </a:p>
          <a:p>
            <a:r>
              <a:rPr lang="sv-SE" dirty="0"/>
              <a:t>Feministiskt initiativ förlorade sina tre mandat och lämnar kommunfullmäktige.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8A40DDE-6F73-2679-C83A-3C4B2D343E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60917" y="2114985"/>
            <a:ext cx="3154707" cy="3047565"/>
          </a:xfrm>
        </p:spPr>
      </p:pic>
    </p:spTree>
    <p:extLst>
      <p:ext uri="{BB962C8B-B14F-4D97-AF65-F5344CB8AC3E}">
        <p14:creationId xmlns:p14="http://schemas.microsoft.com/office/powerpoint/2010/main" val="14991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46DE90-4023-F5EB-B2F7-801A15CBE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Förväntad konsekvens Stockholm stad – Vad behöver vi göra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DFAC43-C5F7-F047-EC82-4B179E9016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v-SE" dirty="0"/>
              <a:t>Uppvakta de styrande politikerna igen (redan skett inför valet)</a:t>
            </a:r>
          </a:p>
          <a:p>
            <a:r>
              <a:rPr lang="sv-SE" dirty="0"/>
              <a:t>Ägardirektiv </a:t>
            </a:r>
          </a:p>
          <a:p>
            <a:r>
              <a:rPr lang="sv-SE" dirty="0"/>
              <a:t>Avkastningsplan/krav</a:t>
            </a:r>
          </a:p>
          <a:p>
            <a:r>
              <a:rPr lang="sv-SE" dirty="0" err="1"/>
              <a:t>Boinflytandeavtal</a:t>
            </a:r>
            <a:endParaRPr lang="sv-SE" dirty="0"/>
          </a:p>
          <a:p>
            <a:r>
              <a:rPr lang="sv-SE" dirty="0" err="1"/>
              <a:t>Hotellifiering</a:t>
            </a:r>
            <a:endParaRPr lang="sv-SE" dirty="0"/>
          </a:p>
          <a:p>
            <a:r>
              <a:rPr lang="sv-SE" dirty="0"/>
              <a:t>Tillsynsansvar slumvärdar samt ”öppna ögon¨ på fastighetsmarknaden vad gäller grov kriminalitet.</a:t>
            </a:r>
          </a:p>
          <a:p>
            <a:r>
              <a:rPr lang="sv-SE" dirty="0"/>
              <a:t>Bygg billigt -  Stockholmshus bygg bort bostadskön.</a:t>
            </a:r>
          </a:p>
          <a:p>
            <a:r>
              <a:rPr lang="sv-SE" dirty="0"/>
              <a:t>Tomträttsavgäld</a:t>
            </a:r>
          </a:p>
          <a:p>
            <a:r>
              <a:rPr lang="sv-SE" dirty="0"/>
              <a:t>Vinstkrav</a:t>
            </a:r>
          </a:p>
          <a:p>
            <a:r>
              <a:rPr lang="sv-SE" dirty="0"/>
              <a:t>VA avgifter</a:t>
            </a:r>
          </a:p>
          <a:p>
            <a:r>
              <a:rPr lang="sv-SE" dirty="0"/>
              <a:t>El-priser – vilka kommer att kompenseras?</a:t>
            </a:r>
          </a:p>
          <a:p>
            <a:r>
              <a:rPr lang="sv-SE" dirty="0"/>
              <a:t>El-</a:t>
            </a:r>
            <a:r>
              <a:rPr lang="sv-SE" dirty="0" err="1"/>
              <a:t>laddstolpar</a:t>
            </a:r>
            <a:r>
              <a:rPr lang="sv-SE" dirty="0"/>
              <a:t> (150 mkr), ta bort från Stockholmshem.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92B7600-864B-A337-5193-46E3912F40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v-SE" dirty="0"/>
              <a:t>Vad behöver vi bevaka</a:t>
            </a:r>
          </a:p>
          <a:p>
            <a:r>
              <a:rPr lang="sv-SE" dirty="0"/>
              <a:t>Exploateringsnämnden tex. Markfördelning/anvisningar, markpriser.</a:t>
            </a:r>
          </a:p>
          <a:p>
            <a:r>
              <a:rPr lang="sv-SE" dirty="0"/>
              <a:t>Stadsbyggnadsnämnden</a:t>
            </a:r>
          </a:p>
          <a:p>
            <a:r>
              <a:rPr lang="sv-SE" dirty="0"/>
              <a:t>Finansutskottet</a:t>
            </a:r>
          </a:p>
          <a:p>
            <a:r>
              <a:rPr lang="sv-SE" dirty="0"/>
              <a:t>Kommande beslut KF</a:t>
            </a:r>
          </a:p>
        </p:txBody>
      </p:sp>
    </p:spTree>
    <p:extLst>
      <p:ext uri="{BB962C8B-B14F-4D97-AF65-F5344CB8AC3E}">
        <p14:creationId xmlns:p14="http://schemas.microsoft.com/office/powerpoint/2010/main" val="1732509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A93A90-BA7C-12C7-FD0B-5FB434213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Pågående förhandlingar hyra 2023, VLU/HLU,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57E8FD-C6FD-E4B1-5954-372CC3CBC3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b="1" dirty="0"/>
              <a:t>Trepartsöverenskommelsen</a:t>
            </a:r>
          </a:p>
          <a:p>
            <a:r>
              <a:rPr lang="sv-SE" dirty="0"/>
              <a:t>De tre systrarna förhandlar gemensamt </a:t>
            </a:r>
            <a:r>
              <a:rPr lang="sv-SE" dirty="0" err="1"/>
              <a:t>Sv</a:t>
            </a:r>
            <a:r>
              <a:rPr lang="sv-SE" dirty="0"/>
              <a:t> Bostäder, Familjebostäder, Stockholmshem.</a:t>
            </a:r>
          </a:p>
          <a:p>
            <a:r>
              <a:rPr lang="sv-SE" dirty="0"/>
              <a:t>De begär ? procent i hyreshöjning</a:t>
            </a:r>
          </a:p>
          <a:p>
            <a:r>
              <a:rPr lang="sv-SE" dirty="0"/>
              <a:t>Hyreshöjning från 1/1 2023 (förhandlingsbart)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6167CBA-9499-BEB1-CA3F-2DD869D8CF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b="1" dirty="0"/>
              <a:t>VLU</a:t>
            </a:r>
            <a:r>
              <a:rPr lang="sv-SE" dirty="0"/>
              <a:t> avtalet uppsagt av Stockholmshem. Övergår till HLU (Fastighetsägarstyrt underhåll enligt hyreslagen)</a:t>
            </a:r>
          </a:p>
          <a:p>
            <a:r>
              <a:rPr lang="sv-SE" dirty="0"/>
              <a:t>Lägenheternas standard idag?</a:t>
            </a:r>
          </a:p>
          <a:p>
            <a:r>
              <a:rPr lang="sv-SE" dirty="0"/>
              <a:t>Förhandling om hur ofta </a:t>
            </a:r>
            <a:r>
              <a:rPr lang="sv-SE" dirty="0" err="1"/>
              <a:t>ytskick</a:t>
            </a:r>
            <a:r>
              <a:rPr lang="sv-SE" dirty="0"/>
              <a:t> ska renoveras.</a:t>
            </a:r>
          </a:p>
          <a:p>
            <a:r>
              <a:rPr lang="sv-SE" dirty="0"/>
              <a:t>Vitvaror, badrum och underhåll fastighet ingår inte.</a:t>
            </a:r>
          </a:p>
          <a:p>
            <a:r>
              <a:rPr lang="sv-SE" dirty="0"/>
              <a:t>Hyreshöjning, blir det. Kommer att ske </a:t>
            </a:r>
            <a:r>
              <a:rPr lang="sv-SE" dirty="0" err="1"/>
              <a:t>trappvis</a:t>
            </a:r>
            <a:r>
              <a:rPr lang="sv-SE" dirty="0"/>
              <a:t>.</a:t>
            </a:r>
          </a:p>
          <a:p>
            <a:r>
              <a:rPr lang="sv-SE" dirty="0"/>
              <a:t>Klart 2030 men då är inte alla lägenheter renoverade.</a:t>
            </a:r>
          </a:p>
        </p:txBody>
      </p:sp>
    </p:spTree>
    <p:extLst>
      <p:ext uri="{BB962C8B-B14F-4D97-AF65-F5344CB8AC3E}">
        <p14:creationId xmlns:p14="http://schemas.microsoft.com/office/powerpoint/2010/main" val="2020825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D816CC3-0A16-D4A1-51DA-7176C8678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Tillval förhandlas nu</a:t>
            </a:r>
            <a:br>
              <a:rPr lang="sv-SE" dirty="0"/>
            </a:br>
            <a:r>
              <a:rPr lang="sv-SE" dirty="0"/>
              <a:t>har inte förhandlats tidigare</a:t>
            </a:r>
          </a:p>
        </p:txBody>
      </p:sp>
      <p:pic>
        <p:nvPicPr>
          <p:cNvPr id="10" name="Platshållare för innehåll 9" descr="En bild som visar inomhus, vägg, disk, diskho&#10;&#10;Automatiskt genererad beskrivning">
            <a:extLst>
              <a:ext uri="{FF2B5EF4-FFF2-40B4-BE49-F238E27FC236}">
                <a16:creationId xmlns:a16="http://schemas.microsoft.com/office/drawing/2014/main" id="{5B537B9D-789C-7800-31E0-2EB6D8506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83188" y="1558714"/>
            <a:ext cx="6172200" cy="3731046"/>
          </a:xfr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E66D51A-805E-780B-593E-F90CB256B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dirty="0"/>
              <a:t>Vilka produkter 40 – 50 stycken</a:t>
            </a:r>
          </a:p>
          <a:p>
            <a:r>
              <a:rPr lang="sv-SE" dirty="0"/>
              <a:t>Vilket pris</a:t>
            </a:r>
          </a:p>
          <a:p>
            <a:r>
              <a:rPr lang="sv-SE" dirty="0"/>
              <a:t>Underhåll.</a:t>
            </a:r>
          </a:p>
          <a:p>
            <a:endParaRPr lang="sv-SE" dirty="0"/>
          </a:p>
          <a:p>
            <a:r>
              <a:rPr lang="sv-SE" dirty="0"/>
              <a:t>Förväntat resultat:</a:t>
            </a:r>
          </a:p>
          <a:p>
            <a:r>
              <a:rPr lang="sv-SE" dirty="0"/>
              <a:t>Billigare samt gemensamt med allmännyttiga bolagen.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7937B770-E0BA-464A-9C9B-2E76E2890C60}"/>
              </a:ext>
            </a:extLst>
          </p:cNvPr>
          <p:cNvSpPr txBox="1"/>
          <p:nvPr/>
        </p:nvSpPr>
        <p:spPr>
          <a:xfrm>
            <a:off x="5183188" y="5289760"/>
            <a:ext cx="6172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>
                <a:hlinkClick r:id="rId3" tooltip="https://www.flickr.com/photos/32046657@N07/3091971091"/>
              </a:rPr>
              <a:t>Det här fotot</a:t>
            </a:r>
            <a:r>
              <a:rPr lang="sv-SE" sz="900"/>
              <a:t> av Okänd författare licensieras enligt </a:t>
            </a:r>
            <a:r>
              <a:rPr lang="sv-SE" sz="900">
                <a:hlinkClick r:id="rId4" tooltip="https://creativecommons.org/licenses/by/3.0/"/>
              </a:rPr>
              <a:t>CC BY</a:t>
            </a:r>
            <a:endParaRPr lang="sv-SE" sz="900"/>
          </a:p>
        </p:txBody>
      </p:sp>
    </p:spTree>
    <p:extLst>
      <p:ext uri="{BB962C8B-B14F-4D97-AF65-F5344CB8AC3E}">
        <p14:creationId xmlns:p14="http://schemas.microsoft.com/office/powerpoint/2010/main" val="2333628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AA8756E-4F23-03F5-F79A-25C42F11B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dirty="0"/>
              <a:t>Potten </a:t>
            </a:r>
          </a:p>
        </p:txBody>
      </p:sp>
      <p:pic>
        <p:nvPicPr>
          <p:cNvPr id="9" name="Platshållare för innehåll 8" descr="En bild som visar text&#10;&#10;Automatiskt genererad beskrivning">
            <a:extLst>
              <a:ext uri="{FF2B5EF4-FFF2-40B4-BE49-F238E27FC236}">
                <a16:creationId xmlns:a16="http://schemas.microsoft.com/office/drawing/2014/main" id="{192BD489-F340-1383-0FD0-FA8418125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305F0D-8A03-5A4A-DDE9-03EB7AF8A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Vi i styrelsen söker extra medel för</a:t>
            </a:r>
          </a:p>
          <a:p>
            <a:r>
              <a:rPr lang="sv-SE" dirty="0"/>
              <a:t>Ny roddmaskin</a:t>
            </a:r>
          </a:p>
          <a:p>
            <a:r>
              <a:rPr lang="sv-SE" dirty="0" err="1"/>
              <a:t>Ev</a:t>
            </a:r>
            <a:r>
              <a:rPr lang="sv-SE" dirty="0"/>
              <a:t> ny träningscykel</a:t>
            </a:r>
          </a:p>
          <a:p>
            <a:r>
              <a:rPr lang="sv-SE" dirty="0"/>
              <a:t>Nytt proppskåp</a:t>
            </a:r>
          </a:p>
          <a:p>
            <a:r>
              <a:rPr lang="sv-SE" dirty="0"/>
              <a:t>Belysning Safirgränd</a:t>
            </a:r>
          </a:p>
          <a:p>
            <a:r>
              <a:rPr lang="sv-SE" dirty="0"/>
              <a:t>Bidrag julmarknad.</a:t>
            </a:r>
          </a:p>
          <a:p>
            <a:r>
              <a:rPr lang="sv-SE" dirty="0"/>
              <a:t>Vad mer?</a:t>
            </a:r>
          </a:p>
          <a:p>
            <a:endParaRPr lang="sv-SE" dirty="0"/>
          </a:p>
          <a:p>
            <a:r>
              <a:rPr lang="sv-SE" dirty="0"/>
              <a:t>Vi väntar fortfarande på 2022 års beviljad pott såsom;</a:t>
            </a:r>
          </a:p>
          <a:p>
            <a:r>
              <a:rPr lang="sv-SE" dirty="0"/>
              <a:t>Takisolering Kristallvägen 138</a:t>
            </a:r>
          </a:p>
          <a:p>
            <a:r>
              <a:rPr lang="sv-SE" dirty="0"/>
              <a:t>Elinstallationer Kristallvägen 138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B7E38C07-FC11-2432-9206-3130AF794C5E}"/>
              </a:ext>
            </a:extLst>
          </p:cNvPr>
          <p:cNvSpPr txBox="1"/>
          <p:nvPr/>
        </p:nvSpPr>
        <p:spPr>
          <a:xfrm>
            <a:off x="5183188" y="5738812"/>
            <a:ext cx="6172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>
                <a:hlinkClick r:id="rId3" tooltip="https://www.flickr.com/photos/thecomeupshow/4173682486/"/>
              </a:rPr>
              <a:t>Det här fotot</a:t>
            </a:r>
            <a:r>
              <a:rPr lang="sv-SE" sz="900"/>
              <a:t> av Okänd författare licensieras enligt </a:t>
            </a:r>
            <a:r>
              <a:rPr lang="sv-SE" sz="900">
                <a:hlinkClick r:id="rId4" tooltip="https://creativecommons.org/licenses/by-nd/3.0/"/>
              </a:rPr>
              <a:t>CC BY-ND</a:t>
            </a:r>
            <a:endParaRPr lang="sv-SE" sz="900"/>
          </a:p>
        </p:txBody>
      </p:sp>
    </p:spTree>
    <p:extLst>
      <p:ext uri="{BB962C8B-B14F-4D97-AF65-F5344CB8AC3E}">
        <p14:creationId xmlns:p14="http://schemas.microsoft.com/office/powerpoint/2010/main" val="3312031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805</Words>
  <Application>Microsoft Office PowerPoint</Application>
  <PresentationFormat>Bredbild</PresentationFormat>
  <Paragraphs>125</Paragraphs>
  <Slides>21</Slides>
  <Notes>0</Notes>
  <HiddenSlides>1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Office-tema</vt:lpstr>
      <vt:lpstr>Välkommen!</vt:lpstr>
      <vt:lpstr>Innehåll</vt:lpstr>
      <vt:lpstr>PowerPoint-presentation</vt:lpstr>
      <vt:lpstr> Möjliga konsekvenser för oss hyresrätten och hyresgästen. </vt:lpstr>
      <vt:lpstr>PowerPoint-presentation</vt:lpstr>
      <vt:lpstr>Förväntad konsekvens Stockholm stad – Vad behöver vi göra</vt:lpstr>
      <vt:lpstr>Pågående förhandlingar hyra 2023, VLU/HLU, </vt:lpstr>
      <vt:lpstr>Tillval förhandlas nu har inte förhandlats tidigare</vt:lpstr>
      <vt:lpstr>Potten </vt:lpstr>
      <vt:lpstr>Föreningen Södra Folkparken</vt:lpstr>
      <vt:lpstr>Soppa för seniorer torsdagar klockan 12.00</vt:lpstr>
      <vt:lpstr>Lappa, laga sy och snickra</vt:lpstr>
      <vt:lpstr>Odlarföreningen i Solberga</vt:lpstr>
      <vt:lpstr>Kommande aktiviteter 2022</vt:lpstr>
      <vt:lpstr>Aktiviteter 2023 styrelsens förslag</vt:lpstr>
      <vt:lpstr>Vår kommunikation</vt:lpstr>
      <vt:lpstr>Friskvårdslokal Sulvägen 35</vt:lpstr>
      <vt:lpstr>Bastu Stövelvägen 12 nytt aggregat, två duschar med tillhörande omklädningsrum.</vt:lpstr>
      <vt:lpstr>Kristallvägen 138</vt:lpstr>
      <vt:lpstr>Kristallvägen 138 inkl. lekrum.</vt:lpstr>
      <vt:lpstr>Vävstuga Pliggvägen 42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Välkommen!</dc:title>
  <dc:creator>Gunilla Roxby Cromvall</dc:creator>
  <cp:lastModifiedBy>Gunilla Roxby Cromvall</cp:lastModifiedBy>
  <cp:revision>1</cp:revision>
  <dcterms:created xsi:type="dcterms:W3CDTF">2022-10-17T14:07:35Z</dcterms:created>
  <dcterms:modified xsi:type="dcterms:W3CDTF">2022-10-18T10:51:48Z</dcterms:modified>
</cp:coreProperties>
</file>